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8" r:id="rId83"/>
    <p:sldId id="341" r:id="rId84"/>
    <p:sldId id="339" r:id="rId85"/>
    <p:sldId id="340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660"/>
  </p:normalViewPr>
  <p:slideViewPr>
    <p:cSldViewPr showGuides="1">
      <p:cViewPr>
        <p:scale>
          <a:sx n="73" d="100"/>
          <a:sy n="73" d="100"/>
        </p:scale>
        <p:origin x="-43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146" cy="464741"/>
          </a:xfrm>
          <a:prstGeom prst="rect">
            <a:avLst/>
          </a:prstGeom>
        </p:spPr>
        <p:txBody>
          <a:bodyPr vert="horz" lIns="92062" tIns="46031" rIns="92062" bIns="460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654" y="0"/>
            <a:ext cx="3037146" cy="464741"/>
          </a:xfrm>
          <a:prstGeom prst="rect">
            <a:avLst/>
          </a:prstGeom>
        </p:spPr>
        <p:txBody>
          <a:bodyPr vert="horz" lIns="92062" tIns="46031" rIns="92062" bIns="46031" rtlCol="0"/>
          <a:lstStyle>
            <a:lvl1pPr algn="r">
              <a:defRPr sz="1200"/>
            </a:lvl1pPr>
          </a:lstStyle>
          <a:p>
            <a:fld id="{F6F2AAFE-B961-417F-9325-C8A0B3A59AD4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063"/>
            <a:ext cx="3037146" cy="464740"/>
          </a:xfrm>
          <a:prstGeom prst="rect">
            <a:avLst/>
          </a:prstGeom>
        </p:spPr>
        <p:txBody>
          <a:bodyPr vert="horz" lIns="92062" tIns="46031" rIns="92062" bIns="460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654" y="8830063"/>
            <a:ext cx="3037146" cy="464740"/>
          </a:xfrm>
          <a:prstGeom prst="rect">
            <a:avLst/>
          </a:prstGeom>
        </p:spPr>
        <p:txBody>
          <a:bodyPr vert="horz" lIns="92062" tIns="46031" rIns="92062" bIns="46031" rtlCol="0" anchor="b"/>
          <a:lstStyle>
            <a:lvl1pPr algn="r">
              <a:defRPr sz="1200"/>
            </a:lvl1pPr>
          </a:lstStyle>
          <a:p>
            <a:fld id="{F53D1358-1DB9-4D70-B2E4-F74B5F557E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05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79845-2093-47AC-A834-15886BCFC529}" type="datetimeFigureOut">
              <a:rPr lang="en-US" smtClean="0"/>
              <a:pPr/>
              <a:t>3/12/2015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1C713-9B04-4DD9-A475-0DDC69858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57200"/>
            <a:ext cx="7772400" cy="1470025"/>
          </a:xfrm>
        </p:spPr>
        <p:txBody>
          <a:bodyPr/>
          <a:lstStyle/>
          <a:p>
            <a:r>
              <a:rPr lang="en-US" dirty="0" smtClean="0"/>
              <a:t>Maidenhair Fern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http://t0.gstatic.com/images?q=tbn:ANd9GcRO9YyI2Bmac2FfqNV_B-Kg38jHmgx_FdvzX49grms8gsDoRUi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95600"/>
            <a:ext cx="4670653" cy="3962400"/>
          </a:xfrm>
          <a:prstGeom prst="rect">
            <a:avLst/>
          </a:prstGeom>
          <a:noFill/>
        </p:spPr>
      </p:pic>
      <p:pic>
        <p:nvPicPr>
          <p:cNvPr id="11270" name="Picture 6" descr="http://pics.davesgarden.com/pics/2003/06/05/stellapathic/9638c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800" y="3200400"/>
            <a:ext cx="401320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Sprengeri</a:t>
            </a:r>
            <a:r>
              <a:rPr lang="en-US" dirty="0" smtClean="0"/>
              <a:t> Fern</a:t>
            </a:r>
            <a:endParaRPr lang="en-US" dirty="0"/>
          </a:p>
        </p:txBody>
      </p:sp>
      <p:pic>
        <p:nvPicPr>
          <p:cNvPr id="22530" name="Picture 2" descr="http://t1.gstatic.com/images?q=tbn:ANd9GcTYmeh4NOlvo2I4she8XawuDJgUHoC4gJNrRjaLWw5NT6fjsqr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07" y="2895600"/>
            <a:ext cx="4501593" cy="3371851"/>
          </a:xfrm>
          <a:prstGeom prst="rect">
            <a:avLst/>
          </a:prstGeom>
          <a:noFill/>
        </p:spPr>
      </p:pic>
      <p:pic>
        <p:nvPicPr>
          <p:cNvPr id="22532" name="Picture 4" descr="http://www.magnoliagardensnursery.com/productdescrip/pictures300/Fern_Asparagus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667000"/>
            <a:ext cx="3545593" cy="353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Sansevieria</a:t>
            </a:r>
            <a:r>
              <a:rPr lang="en-US" dirty="0" smtClean="0"/>
              <a:t>, Snake Plant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 descr="http://www.plantoftheweek.org/image/sansevieri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3429000" cy="4572000"/>
          </a:xfrm>
          <a:prstGeom prst="rect">
            <a:avLst/>
          </a:prstGeom>
          <a:noFill/>
        </p:spPr>
      </p:pic>
      <p:pic>
        <p:nvPicPr>
          <p:cNvPr id="5124" name="Picture 4" descr="http://bp2.blogger.com/_eaKbvlcIK10/R6xI8tEuSMI/AAAAAAAAA0Y/txdjNlptmpk/s400/sansevieria+trifasciata+laurentii+(own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1524000"/>
            <a:ext cx="371475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Thanksgiving cactus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 descr="http://t1.gstatic.com/images?q=tbn:ANd9GcTZjjmkUICxotW2IdhndOZi8z1nZ3xQX70aP_qIKKZqZ2a-2l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38400"/>
            <a:ext cx="3657600" cy="3390738"/>
          </a:xfrm>
          <a:prstGeom prst="rect">
            <a:avLst/>
          </a:prstGeom>
          <a:noFill/>
        </p:spPr>
      </p:pic>
      <p:pic>
        <p:nvPicPr>
          <p:cNvPr id="4100" name="Picture 4" descr="http://t3.gstatic.com/images?q=tbn:ANd9GcTdiwLgD6IpZB7BS8enfqDnFworDbCc7SkDiUEWvSVedoRSy7G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62200"/>
            <a:ext cx="4298131" cy="321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Solidago</a:t>
            </a:r>
            <a:r>
              <a:rPr lang="en-US" dirty="0" smtClean="0"/>
              <a:t>, Goldenrod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http://t0.gstatic.com/images?q=tbn:ANd9GcQ0A7heHWczR7uIcn1X1sWmFppj-6n7d9TSLhvmaK38YxEOE7NoW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57400"/>
            <a:ext cx="3200400" cy="4158897"/>
          </a:xfrm>
          <a:prstGeom prst="rect">
            <a:avLst/>
          </a:prstGeom>
          <a:noFill/>
        </p:spPr>
      </p:pic>
      <p:pic>
        <p:nvPicPr>
          <p:cNvPr id="3076" name="Picture 4" descr="http://t0.gstatic.com/images?q=tbn:ANd9GcTiMEukMEtEU65NYerdCJHSHF5Cb5aDemO2Dh6trNlEsosqVR707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43200"/>
            <a:ext cx="3733800" cy="2899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Spathiphyllum</a:t>
            </a:r>
            <a:r>
              <a:rPr lang="en-US" dirty="0" smtClean="0"/>
              <a:t>, Peace Lily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http://t1.gstatic.com/images?q=tbn:ANd9GcSdON30bGUIGJlUHUDCRupFX077BmBuEKzuAJsYIWPaEbtVzKT20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438400"/>
            <a:ext cx="2839406" cy="3790754"/>
          </a:xfrm>
          <a:prstGeom prst="rect">
            <a:avLst/>
          </a:prstGeom>
          <a:noFill/>
        </p:spPr>
      </p:pic>
      <p:sp>
        <p:nvSpPr>
          <p:cNvPr id="2052" name="AutoShape 4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gcEBQACAwgB/8QAShAAAgECAwUDCAQMBAQHAAAAAQIDBBEABSEGEhMxQQdRcRQiMmGBkZKxF1Oh0hUjNkJSVHOissHR8BYkM3JVYnSCJjQ3REXh8f/EABgBAAMBAQAAAAAAAAAAAAAAAAECAwAE/8QAKhEAAgICAgICAgEDBQAAAAAAAQIAEQMSITFBUQQiEzJCFGGhI1Jx0eH/2gAMAwEAAhEDEQA/ALLY/s5y3M8terqKuqRjJuARlbAADvB1uTi9HZVk9v8Az1d70+7i37PPydbr+NP8K4Eos7ra2pUUdXPHSq5IMxtLC6HddGW+oI63Ouvdjhy5ceFQzDiRJVVBIlt9FeTdK+t96fdxn0WZL+v1vxJ93FTXV8lW4lqKuVKOknDiJTrUOi3A01I3mOnUpbqcDG0We5iJE/BkQjr2h4clU8gUU0etlj1uzam7gEC5A1ucT+PnGZb1/wCoAVboQ8PZdkg/+QrPiT7uPv0WZL0r634k+7hLyQVL5l+EM0r6aoMI4m6JiWYqPNXUDrbvJ9uDzJ8szqmymCrqpqoySRKyQTeakK+lcqSLkHXW9v0cXLKPEIr1C36K8m/X633p93GfRXk36/Xe9Pu4Hcx2vqOJI9PWTlISFCoAFUDS1rAnxxVnanOJ5HZqmSaFrAogZQCeQBIGp6DrYnHN/UMSdU4/5/8AINk9Q2+ivJv1+u96fdxn0VZP+vV3vT7uB+i2rq6GoSYyyVNORusY/PKEj84cx0/vTE1c6zbO5Jp3lnpqCcbi00nmFhYgm+jJyuCpv1w6fIVh9lmDIfEsvoryb9frven3cfforya1/L633p93AzmNLUrLFGldVIgjYAPOxPJrjn3sD/elLQ51mHGpKafNKuMAtqJLjeII1v0t9tsYZxf6wF19Q/8AosyX9frfen3cZ9FmS/r9b8SfdwB+S1SAwU2b1McRsGjJtvENcNYHQ38OWJVHBX0/kfktRV1HkysrorEsDvFt+1ySBe3Xnrhw/wDaGx6hn9FWT/r1d70+7j59FuS/r9aPan3cBj7YVFJmEkklXWrJFeNgWPnXF9ATbQi3vxUVm1U9TEyK1SjOW3m4ti5I5kW56YU5gP4zFsY7EZX0WZL+v1vvT7uPn0W5J/xCt+JPu4V8GdVMJD0Jnh8zhonlDFR4Dl9l8QqbPs5ps1RJkESysFYqgG+BqPOtrjLl2sACLup6Ebv0W5J/xCt+JPu4+/RZkv8AxCt+KP7uEfNnNbGzKKqo84ltJWHP2+OJmQZtmclascddVAOd1hxWN+7rgM7hSdRCHHlY5foryY/+/rfen3cfD2V5N+v1vvT7uFznldn1bmYyvLcxnLLGhcGV1ReerMD7NdbkDnYYJY618syqmopcxnq6nj/jZJ+rHzdB0UD24YZbQNqLMJZQLqXOYdnWVZVQz5hHU1cpp42cIzqA1he11AI9hxvFmzwxJEy75RQpcqLtbrpi+njhi2BmFOWMZo3YFjcm4JP2nAhJ/qN4nGygUDUDgcVCzs9/Jx/2p/hXC2lzKePa2opHf/K2dY3fUFja/ndbWb7cMns+IGzbk8hK38K4T9NVVNJJVLTK0lXJK71MjrpGm/5qxsoOpGgAHMdLaS+Vi/IAP7QZV2UCWtbtRlOTvFLNFNUQgtGAIiQOWtyRodb2uSb62uDNn2imlz2OhlirsvSNePLB5JEizxAX80lSbHQaEEXOlxbFvsfsXQzU9FmmbCeaqhIZYpRurYXKl0ubtqG87Xly5C8zOlhz7LZHWNWc74Af87dbVSf0W3bH2c7YriwrjShyY6pSys2b2aGZrLnkyk1lWxeKWVVHAB5BUGhK8gTrp6rmDsiBLmxqK7jPUSmaON5aguzFd3eJHo3sW0GgsfYXtXy0uXZbToEhmlEAYRrZRpd7Du0OFVLm6Q9pbzz1rSmmzF4Ej4bPwlkJS28TZRdrWUHl7qVueI+tVDeTZjK2kqnamUNOLOFYqOd7r3G4Bv6sbZlkSRbJU1FlcbsEn353feYk25sRc8vkMWdOJJs0qaR7KY0WRRyup0P2/PHapzL8ExytcBABvX8baevClQVNzOoqLOipZZMwkKV1DEqRm8BLkpY3Bvu2PS5IFyb31wX0dHX1mz5mmC+XTpvxpc20B3b35Xvr3YpKL/xPtCKVo1jpUDTSIgAugI5+JYD24YywgJcC26eVrYTFh4syeJPcRFbtDVPUQSTIQ0Ehuh07gQR7CPbipnrw85mj0Cvdb+OmCPtSycZXtG8sQtBXLx1XkA3JwPaL+3AdbzSD7D3YZsI8RGXmGeWVVNmdRC8UiK7avEzDzGAN/YbXxyodqaVNqMtgy+Ti70pEkl/NtZhYdCSLC/LAvQ0pdhMKgKyqVtEwJ177+PLGqZI9Ay1yVKSLTeetlINx01OFQ4wSCYyUOTG9m1NQbTUMkNTEq1CgmCoA8+Nu6/Vb9D/TClMcsVW0E67sqOY2TnZgbED24aGSTh2ikZvxcqXDYtck2XpqbOK3N6hFeaeXegDAHhLYaj/mJv7PE4YruJTJjDGxFVWQ1NG8NO6PFUFA7xsLFQdVuOmlj7cWGR5c+bZvQ5dUzNGk8pDOnpKApY29dgR6r4YG3GyxzWDy2hFswiW1uXGUX8znz7vd1uF/k8s1DmkU8ciwz0u829Jpum1je/XUjHO+Mq4EiUKkRqVew2xOX5WzVOTU8gAA33djK7dPOJvc+OFVm+V02X5pu5XRTxw9YmkMgB9TcyPUdRrzwVS7RVFfVKtRUCSKNCU3QBe55m2h6e7FbWRnMlkTimMNcKb7pPrB6YtlYt9YzsD1KOrzTyQszpK1ZKxZN1d1Y9Le1rfndAQB1ONsparqvJ0kV2aPRydTp1OOQyqVY4Vp1lqpo78RmbfDNvGxA15C2uJuy1LUvnqiQMYxC7AteysRuqT7WxOvAkqJNRxS/wDp9J+MVyKEgspBF931YEZPTbxOCLL4JKXsv4E4cSx0Tq4dbEML3+3A7J6beJxRzaKT6lW6ELOz4X2ccd8pH7q4Q9XBU0mc5nSFY6bhy7j05Rl3U3hbdAN7+dvAC5J1HPV89nv5OPa9+KeX+1cRc4yijzgpPURFagKDHONHGmga1rjXUY6CPqCO45WwDJGx4FXlRYTb5WQrvHqNCD7rY77Lwr5HOhuGjq5Rr/uv/PFFRVlXlFS61iHhyAFmTU2AsCLc9OmL7Z8RtU5hPFKvB4wewN9GRWv6gbnHN8TMrgL0R4hRuKnGoME1dS8Ab5jWfzX5xupVSD4bx9+ArMtn6eszkVE9PFLURSBiAtpAb33gb69ORxzTaGuptsq2rlgmNK9TJC0qxWS2gG6b6sFVb3587DE8UdOmb07VEm7T1VwZEY6sAxB9VwLe22IfItmtDJZGJ6lpWVry+SZnSruywx8GqFwPN/S9Y/vpgE2wzzN8w2uOUUUUJSFFG4TodASzH82wbl6ut7YKKh+Js/mFVSyOKcwPLfS7runQDre47sAFdFUR7SVddSE1EqM0Uz9OILgkeo7tximLOWT7Rme1Fxo7N5XT5Ps/U1tKwaepbdMq6EWuLA919734N6SnXySINqdwXPswO01OIdkMsjGu8iFulydT9pOCmMhY1BPIY7sa1wZcClEUfbjCkmYZOEHnJBPfwLR2+RwvE2czepoxU0lBLPBcjixMpNxz82+917sXHaNtYc12tqjAUakpW8niOvnBfSPtYn2AYKdiK/i7NSyTgBaaZ1upvvCwa/732YmWtjIgbMYtcuyWtSXjlnp3DFTFJEQxHrBsRi1mo3mpJIN/cElte6xvg6zegFU0VahJWRL75ubgjQ/yxX/g2FTaWpRmazCw3hqTbX2Yg4trMDKROmw0JekpsqqS7ywOXSVRa8V9VPq13faMH9JIKmSXcUAI5WwPTFPsTkxgqKuSQxvYBVZDcEXJt8sXezC/5yvSSxIYNbl3/wBMXS+JdB9eZ3aNi1rYVPadTRZXnsVQqXWtiLuARYspAJ16m4w7GVH3iBYAaevCn7XqyOmqMvLPu8KKV2sNdStv4ThmWxFfkQDGYvJUJv0pjB1XW59gxbU01NBCz5nPCkYuBxTZVPrsLk4Dfw1LNUBKWMPM9wDu7za9FHsxXZjBX1FUfLSUbkvGbkOmn9MIcexomhIhbPMYK7Sx0tRT0+VQHMayoVeBEoaMMDyJJANrAn+nPB3Q0fk6AyCIzyENK0a2BbuF9bc+eOGV5bSo8dSsCB6ePyeCS3nbg3Qffb59+LVVu4HtxkRAOBLBQITbRC2ylb/0jfw4ApPTbxOD3aL8k6z/AKRv4cAUn+o3icb5HiTywt7O/wAnm/bH+FcWWXyU9TU1MQFmgkKsh7uhxW9nf5PH9sf4VxWUU5T8IyU7tHW0k8jW58WLe1Fj4EeJxQE8CuJRWAAudK/PaXL9oajJp96OOQIY5XUMisw6jmB9mvTXAnn20ElBU5lRxBHJqQskxaxk8xQEW3S4JN+lgOpx12mr6evzuqkkiUjf3AetgLXB8R0wDZ7USxxMKLeEhmWRmOpAHQe0DHA3x/8AVLCQYm4dZjmkCV7NRpcIYnl4noyEqULacrB+feL64kQTZfmEMlAJ1j4g30hPpRve43T3YWdFnk1KpEqccu1iJASwubkDre/j178G2z8OYVGfU2X0UpkgqrvNvjWBQBdjbT1ddbevCricvz1FUG5bz5XU/wCB5hR7zHhyMiObb4Gh5+Bt32HfoFZNnBMVfHSlRGxLlWsQ+lifWdL4e2YRiIwLGg3VG6F6eGEZthsz/hrMeLSIy5dMGMLcxGT+Yftt6vDHSuBVFGVfHQ4jN2QzOPM9jaan3h5VSssABN/zt1G9YsRf1g8+eB3tR7QIcnoZchyWdpq6RTHUTodIFPNQw/PP2eOBLI4vIsrSrhMnllT+IeXfsojeUABe42AJOnT1HGVeXwIyxy7pDEAIhOmKflCnqb8tCouZ6xiQwUWPpAYZnZVnMW7WZJMQHro9+lVzbecLZh42C/CcUtXkNCzgPHuXHXUac8UlWKGgkSSGeQvE28hjIBDDqPdgh1foTK48RzZRVPLRx0EkTCSnJiJItazH+owr6zah2zmop3QJTwVEiRlf0Qxtf++VhibP2nOuSClpYH/CU281RXSFdCTe6KOvrPXp0wDPMJBZSe/U4OnHIjtzPQPYlWzV2X501SxZ460Ki/oruC3zJwQUlUtHntdB5285GltBrfn4f33K7sMz1crzSopK6QRwZgqiNmNrSryH/cDb2Dvw20ytqrP6jMp7LTcKNIwDqxG8WP2qP+3DGuK8R0PFS540cdM8jHdRFLMW5ADUnCczDIMw7R6ObPlMggEzeQ0u9whNCAALsRoSQT3anuvhtySRluEiruMCCDrcHTXHCpq1jAgiCqqjdtyAxi4jFbnl+trc1yatqKLckyuSM7jUyxhWQdNSCT3719eeKiWoaQObuzte5JuWJ+04bfbnlqVVFRZxDYSU78CU2GqNy9xH72FNRXgr6R5T5glV2v8AoqQSfnhgAeZMrzPR1HSmGngp77xijVCe8gWJxM8n4c6i3NB/PEiki3pie442zK0LcRuXDPtwCABcYC5ZbR2/wrW2Nx5K2o/24AZP9RvE4N82fibFVDnm1GT+7gIk9NvE4jnPUjl7hd2dfk+f2x+S4D9oatckrKupR71JnkEd9NbnU+oA8ut8GHZ1+Tzftj/CuFbtrUGfaPMN5rpHIQovgZ8v48YruLk/USqhzF6urqd9HUcRn01PnG/ja9/dj7LTiqc/jAiBSWfdJtflp33xXxBWnik3hcsA4Bsd0mwJ9tsEU5bJo4kmLGWZd8xud4r0t/ffhQ1qDEviQ6XZiEzwyvmDBySUPBsQe7VjhpdmGTRZZlVTVmZppqqb03UAqqgLujU6XDH24U2YZ7O8sT3I3WB5aAdww0uzXNVrsgliUm9NOY9eoKq1/exHsw+M0Y+LuFWYyA2I6G+KzOcvpczy6ShrI1khcjSwuCNQR6wRcYkVLqsckkhO6gJOOdO4qKeOZQyq4DAMLEeIw3mdRFiKfMt3Jkp8tqZVRaeqUPI2gG6rMD7bC3iMDWYbTZeJAY1lkbePDYoQvPnfmcXfbWm5ndMkar+Np1lbpdgWX5bvuwvXgY0cSSmxTeK30tc3/ocKuNSftOXQWbkvMM2qJ98LIbvo0h7v0QP75DFM6Fjd2LHHWKkqL6gleluuOy0FY6krTSMBzKi9sVFLwDHAAkVYUYaA35ADrjpBQTsTdGUX66HG1Ms6VsJaCVQrjUodMMCkypHIlfdYEX3RY6e++J5sxxiZiRKHZPZ1qzPMtp5gWimqU3wwsAl7sfGwIHjfHpWWpCIFjUAAWAHdhHrOuWZpSVijSmnjkkA0ul/Ot7L4cLAtyYEHkR1wuJzkFmOhnCark4ybvVj8jiqed5s2cBzuxJzB0ube/l/fW1rAlPAZToVBNzilypfxMkrDz5XuTYchoPHr779cNX2lbpYOdrLj/BlTvmxaWID4sJUsSTAdRuboHcQO/wAdMNbtiqleLK8sBHnO1Q+utl0Ue3eb3YWEtG0DmTfDFybL3YuOBJmel9mMwTMsnoq5LsKiFXYjoSNftvjNqJiKYJH6bjdAGupPq/v5YUvZNtguWM2Q5kxjikk3qaVjojG10PcCdR6z68H2Y5rStU1tVmFQsFJRuBxZHsLkKd23f4X5jCv4EKmoaZ1GIdjamIcloiP3cA0npt4nBSueUu0XZ9UZnQ7/AAJKaVQHFmG7dTf3YFpPTbxOI/I8SOWF3Z3+Tzftj8lwndoayE5lXmZWc+USKCgtqGOHD2d/k837Y/JcJ/aWCh/CteKcuq+UyEa3AO8b29t/fgZa1W4mToSm2f8AJ5s7jNRIUpeG/EF7FvNNgCPXY6d2Jub51JPLBK3+qke4zbujMpsSPE3xUeRgkhZFB5qRprjdpfKgUne7qAyMTzHI39ei/bgCiKk74qcqqpjmYsWKt0FtMMLsTzAS1OaUTNrw45EF+diwJ+1feMB+U7I5hnQd6OalWNG3W4rtvXtfQBTf34mbNRrsbtPT19Tm9EUiZo54oFkclGFiCQthbQ/9uGRlBox0IU8x17SI0GSyaHecgDG2TKUyelU+kIl5W7sfdrGSo2fklXdZEAkJGotbnz1xzhraXKtnWr60kQ00BbQakKO4dTin87nZY1ix2xmhrdtq4SwxzLTpFTLxLECwLEi/rc+7C6rpBLUTOAAN46DkBfFjV1U9VUVdbNJaWZnkfdOm8Ta3hiJk2U1meVDRUaqqJbiSv6K3+Z9XyxBOWLGc13JWz6R1NRwGbcFr73Ud/wDLF5U1cEEYRRe5tdltyxR1lJLs3UMUmSo6CQJu2PvOK98zlq5GaWa7MdFPL2YxXY2OoISy1HFsAF80DzuXib93Qdcb0VYys7QS2RSSxbRfHFfTRLNArSMbE+cAeeImaTM0iUcGik8hpfpiRQNwYnmEVfVQZlSTSUrROYwxdQ1mXTXQ2v8A/XrwZ9l+0U2c7PpBUb4q6McMvIpHFQaKwJ56Cx9Y9YwCUeztPR06S1pJka/4nof93uOLSirJaQ+V07tGYY1Kbne3IW7rDDY3XGSFjK9RiZ9O7JS0otedmFx3C1/sOPkUSUdK0tQ6xU8EZZ3cgBVAuSTgfpc/jzDO8varTcNNA7SKuoZ2KAWxR9qm0OYzSQ5bTIKfLpE4rEN50xB9E9yi3IcyfZjpVlJuW3BEXW12bzZ7tDWZm9xBulaYH82MXCjxN7n1nFPGf8tvMSbnqcT5iNxr6A8wcQt4Rou7zIuv9cVJuGd3yysiWCSop5Y45mCxyEaE+I5HrjvnGZVFfVSiaVpLKxO8SfOI1Pjbmf6Y2yR6lS6iaVKWpIjkANw2o863eOd/VjaLJJ46sI0ineJDPumwHXA2G3MFi47OzdiexRr62SpH77f1xrJ/qN4nF5keVUuT9lIpaJpGiNJJLvSMCSWux1AHfijk/wBRvE4hnN1J5IW9nf5PN+2PyXCLz2svm1cVsFed7n1bxw9Ozz8nm/an+FcIfaOgENfWPMfJyZ5PNYgsxLHoP52wWri4G6EqDUNxN5jc+rHTyqMayx3texBsdcQZd9Xa92Nr3GOZkBYd1tcbUQawlyHO58uyrPYoJSs09MnDI/NO+FYj12f5YoIa5orK4uvIW5jG1DTVldUtBQQtLIym4X9E9/8AfO2Oea5NmeWok1dTNEhNr7wax9dr4IVSaM2oPBjM2Z22jGyOYZNXyXlFLIKOS2jKFvwyf0hY25XHrGsftM2kXNHGR0u8lFSMBMwJBmlXw/NBvp1OvQYXWXzhXFrAE69cSXqOKS+8bsxLX1NzrrhW2HUxLAVN5HZ41p4hvSyyBAO8k2HzwW1uZx7H5VS0dLAtTNNv3Z23Rfq2nPU6DuGBPLKxKXMaeUx8R1YlRflpa/2432xzY19RHCthHTMdy3U2Gt/G+AqWQCOJlFmjNcwzyozGnaGphp7PJvmTd84eB/u+ONLwYbhWjMjDmwNvZiAjgor8wcT8lmoYcwSSuUNEguAx0B6E94H9MUK0OI9TulY0IdRYKDe99MX+y2SSVImzvMlKRRtw6dGFt9rXLa8wOXjfuxMy+upMwqAkaRy8ypFiFAtr/LxIxY5/mDLHBTo1lUgCw0Asf545WyHoDkyZNStq6h6io846bh6+H8r46JLaKGNdN6MFvVb/APTitikO6rNoVNiOv92xc5LSmomkfdDgebY+j4n1YULXEQCdtmaYTZnVVzkGOHcjQdS1t4j94Y17TYd7Lcuqjo6TNGD3qyk/NB78WGz+9UUksq+nUVEpZugAYqP4cRe0pnpNnqOKHdBerATfvYAI+vy9+GUfcVKKIs5AjxkzOiDvJtionKPUfinJW9hdbWGJ3kU1TJv1MjMOpA+WJqZDT3jIqHLaEqRoR9mO1SF7MqCF7nXIYWjbiN6IUMo7r6D7L+/FvJUDkGud04iUkbvBI6WJkckAc7DQfL7cbLC7FQFIJa1iMRaibMifsY+aFt/sujccmy4n904GpPTbxOCPLQF7K4VXkuXEDW97KdcDknpt4nC5f1WM/Qhb2efk837Y/JcIbaVZZ8+rmbeKmok9CPU+ceup+3D57O/yfP7Y/JcLXamgpzmlUlPTOxSRgHIbeOveSfda2GycAGMwGoMBXo5OGfxfk8SjeeSTQt/P34qaiJZpjwFKgmyX5nxxbZoJIpeBN5utwG/pjlAIIhvSX9Y6nAVqiA1OuSbRz7L0Moo6aB6ura8k01zuRqbKoAtz1N79R3Yv/wAIPneVE1K00ocbvEgZt0NzsVPLmOuAivlWRyALXOgBuFHQDFzsXmH4Pz2DL6sE0dSwBB/NcXKsPkfUfUMNkQMtjuMy7C5tl+zq8GqnLukkEm7w7i1rA6de/FRRZdU5hXCnokaQld47vIDvwUbZbsQhq6aS0oHBd1PO+82vv+zBBsjlNJBlPEppZAk3nAb1m3egNufU+31YmchC7GTB8mDFPkUNGQ9XMHa/oKpsPE9eWO9bk9NKjForE/nWwQV1DOs7DzZoSPRkAxEEW7Ep4bRycyjm9/A4iHZjdzXfMBqvLjTOUFwvMd2KudCjE4PqqASR3eOwOtm+WB2sy1ZLrCwLX0B+WOpMvuUVvcm7MsaDL/KNBJPyA6LfT+Z92LKsqDOtuo1BOItSqxbkCLuoqhFHgNMdCGcAcjaxxzt9m2kWNm5uu7Zmve4v7cE2WFKLKY+NIEuu+VHpMbfZ88CVFaeeOm84MX5n7cE1bIppJEpaclmAiMzchvaADoOeAYZLyOpaloaKFwC4jDMo6X1JPruTiPt21HmMOXwVGZw0W4HaMS/nElddbd324kU1Isdo0k3930pP0vUMUe0uXw5jWtWVM27QZfTDfKdWuSRf3Cw1v3YCH70ZlPMFpCu6z70ThGtvIdHPQjGTl4oi5SQHcuCRbny9+ImW1ccbTtJEJYlUuI2Nx6ge/pjvBMtZUoXc8SSTiSljpYC9/DQDHVRHcepPghjjpkkLgIi2LHpjeizCFnknqCQLWRF9I/339MV+Y1kVQwhpLcAneZgLb7X+Qx2oadSu81gq8zibnUWYOo+8q3z2VpxQAxoXNgNALGw91sD0n+o3icEeXszdl4LrunyBtPVY2wOSem3icKTeNSfUJ/UXCzs7dRkLKWAImPM/8qnFtWZNldZxTLFHvyX3nU2N+/xx5sjrKmelTiysxjYxqeR3V0APfYaa4+cWT6x/iOL7iqIjb8VUc0nZNszK7vLPWyMx5tUDTTwxD+hjZsOWXMs0Fzy48dh+5hS8WT6x/iOM4sn1j/EcAMo6EGy+o217FtlgPOrMxY3uCZ0FvcuLjKuzTZXLEHCgeWQWtLNOWYeHd7MIziyfWP8AEcZxZPrH+I4O6+v8w7j1HZU9luzFRQyUxaoRpJeJxlm89edgLgiwv3YuMq2OyPLKYQQKzrugfjJSeQtjz3xZPrH+I4ziyfWP8RwLTysGy+p6QOzuTm/4hNefnn+uItZsds/WIEmpUNuRDkEfbjzzxZfrH+I4ziyfWP8AEcLWPvWHdfU9BQbFbPwm/CZ9LWeYnGsmwuzEpu9BETe9983+ePP/ABZPrH+I4ziyfWP8Rw1p/tm3HqPaXs52ZllEjxyXBGnHPTGz9nezLMGETof+WcjCH4sn1j/EcZxZPrH+I4UDGP4wWvqPml7PdmqapWoWJ3dRYB5iRidU7J5JUrGkkVo0YMEEhC6dLX5Y88cWT6x/iOM4sn1j/EcH6dazbL6noOo2NyKosHjKp+gkpVfcMQc+7PckzbJRlUU0tDDxBIzU7DecjkDvX06+wYRXFk+sf4jjOLJ9Y/xHGX8amwvM2yg3UbWV9i+zNFNxJ62trBaxjmdAh8QFv9uLFuyfY5uVIV0sbS88JTiyfWP8RxnFk+sf4jgllJsiHceo5W7IdktDH5TGRz3ag6+w/wAsdJ+yzZ5qcQ01VWUhDXMkUqlj8SkD2a4S3Fk+sf4jjOLJ9Y/xHA+ndf5g2X1PQNXllNkWw1VltNUSzRQU0gEk8gZ2vc6nrzwHNIjMWV0IJuCG54VVRJIUsXYjuvjFzGrRQqzsFAsB3YXIdqgZtp//2Q=="/>
          <p:cNvSpPr>
            <a:spLocks noChangeAspect="1" noChangeArrowheads="1"/>
          </p:cNvSpPr>
          <p:nvPr/>
        </p:nvSpPr>
        <p:spPr bwMode="auto">
          <a:xfrm>
            <a:off x="63500" y="-584200"/>
            <a:ext cx="1590675" cy="119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://t0.gstatic.com/images?q=tbn:ANd9GcQzth0_6bkIjvwduM3IrhAcaBlYeUwmToEaVPIjSLTi6G6eo3VqQ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4501592" cy="3371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Stephanotis, Bridal Wreath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t0.gstatic.com/images?q=tbn:ANd9GcRgqrmZqTPdnmY7Wa_sdnyZNt1_7QCmlcOv--Bud5Ce_3vGHeA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4047187" cy="2981325"/>
          </a:xfrm>
          <a:prstGeom prst="rect">
            <a:avLst/>
          </a:prstGeom>
          <a:noFill/>
        </p:spPr>
      </p:pic>
      <p:pic>
        <p:nvPicPr>
          <p:cNvPr id="1028" name="Picture 4" descr="http://t3.gstatic.com/images?q=tbn:ANd9GcQFTi2c_ojLYID6NdJhi9XTiS80khexMDxIY5tG5U-kHb7_XbeLeBrgvQwEj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3231818" cy="241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Bird of Paradise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3010" name="Picture 2" descr="http://t2.gstatic.com/images?q=tbn:ANd9GcQwvxH9JtHai-kE0Pc2p8lOJGpf5MxM_8hOCbv5-8N-kKKck9D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600" y="2819400"/>
            <a:ext cx="4196400" cy="3143251"/>
          </a:xfrm>
          <a:prstGeom prst="rect">
            <a:avLst/>
          </a:prstGeom>
          <a:noFill/>
        </p:spPr>
      </p:pic>
      <p:pic>
        <p:nvPicPr>
          <p:cNvPr id="43012" name="Picture 4" descr="http://t0.gstatic.com/images?q=tbn:ANd9GcT3iJSa4JZni0BPvD86qmdZnNjY-nSeQLts9vxaIHk2j5JsT0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895600"/>
            <a:ext cx="3659094" cy="3009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Nepthytis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1986" name="AutoShape 2" descr="data:image/jpeg;base64,/9j/4AAQSkZJRgABAQAAAQABAAD/2wCEAAkGBhQSEBUUExQVFRUVGBQYGRgYGBcVFxoVFRcXFxcVGBoYHSYfFxkjGhQUHy8gIycpLCwsFR4xNTAqNSYrLCkBCQoKDgwOGg8PGikcHSUsKSwsKSksLCwpLCwsKSkpKSksKSwpKSkpKSwpLCwpLCwpKSwsLCkpLCwpKSosLCkpLP/AABEIARIAuAMBIgACEQEDEQH/xAAbAAACAgMBAAAAAAAAAAAAAAAEBQADAQIGB//EAD8QAAEDAgQDBQYFBAAEBwAAAAEAAhEDIQQSMUEFUWETInGBkQahscHR8BQyQlLhByNi8XKSorIVJDM0c4LC/8QAGgEAAgMBAQAAAAAAAAAAAAAAAgMBBAUABv/EACgRAAICAgMAAQQBBQEAAAAAAAABAhEDIQQSMUETIlFhoQUyQpGxcf/aAAwDAQACEQMRAD8A8SWFlRCcZDldTqqiFkFcSEuFpF1oQtmEHSyyxsnkOf06oCLb0GYWlNN07fdkMHSCjKFAuY6JDQLITJH3zQljLKNRS/BWwFxDRuYHnZel4NhDQAdAB6LkfZzg5c/tCLN06uXYUJCJMQtl4aea879qcb2mJdGje6PLVd/xHFinRe8/pafXZeV1HySTqST6ojmW0Kux0VbzcrAbKvbTA1uUJ0YWzSlhy7RFsoNbqZKqdiCbaDotqFIkwgkzRw9U6irYVSdOmiJa0qU6UCAmmE4SXNk91vv8lW9ZuRXWFsVkShnV4MFdA2nh2HKTJ8SfgqcVgMO/8pg+JHxTEirlyPr2iIK2HDhLUA9ibY3hbqXeBlvPl4j5oGo4OF9ef1TVozMnXJvxgRUWzmQomlB6ZWora+HLdQqgpOcWnTIosqBcQbU3wUayhNxcfJCNW1LEFh7pjny9ELBkhu6oMhAJvaPvZF8H4CapBdZvx8Elp8QvcD4otvHqptTke8oGmdGF+nePrUqDAHFrGjQb/wC0hxfthmdlw9MvOxI+QVHB/Zftznr1C7/EH6rtcBwinSbFNgb4C/mUVoZVHm/HRiQGmuSM8w2dh0CShsldj/UN0VqY/wAT8QuTAXWLbN2CPqskFbU2wraVLMYCGw8ac5UiulSvG5TMMFNv+Sw1opjbMqqYzGSlN2bWKKxaXo14Jg+0fJ0Fz8gj+J4zMSxtgLW3P8K7gtPLRe4dfcJ+aXcKfmrgHqfQFCX7r01p8JDe9Udl6WHqrsRwhr6csdPS0GOqp9oSe0y7AA+qBwPEHUicpsdZv5qSl3alT8ZnCY0tdkfobX58vBLOK4Ps6kDQ3CIx35ydzceOqJ42JpU3eH/UJTYvRm511lQkNx1CwsLKIR9QOcBUGU67FK30y0wdUdMFa4ynN/uDsujrQ7JkWRW/QJrJVlQAWCy2y0e9EVzActZUW9PVSDRZQwsm6c4fBW7oQ+CZKZUpakSkx0Il/Bar6b76Ls8NxERJK4mniMuqbUHB7bHVK7NDXFMX+39RtSpTc0z3SD6rmqdNOOM4BwI31S3swAmqVlHLqVFeWTZMaTQxvVVYLDS4ARJ9yZt4a2Ly74IZS+Ao8hYV+xTElG4WnGyLbhmR+UD1VjGgaCB6oXIucXmY+y7aG/DD/bc3c/MQfgFzlGt2WIaTs6D52TSpWy5XNMx9kLTH4RtcB7DDh9wevVdHaNPkZYuVxegjj3Dy+Hs71tuWxS7C8IBBNQR0m46+KvdUrUmgXHlIQ2JNaqNHeEQPNGirnlsAxNEOIDZNy0c45q/jsAMaNr+6Aj8PhG0GFzzLtvoPqkWMqFzi476eGylFHPlU6oDydFFc9senxURFVxKw6fJZzWjp9VuzDeB8CCrG4B1+UH0R3R3e2KC6URgOGvrPyU2ydegHMnYLQtXaezuG7KgDbM+5J/bsPn5qJT6o7JPqrFrfZHKBmqX6NMDzm6tHsqTORzHf9PxTuo4k2g9Jg+R5qUsRBvrsYg+BHNVXkkyus2T05bF4GpRMOY5s6SLHwO6JwYcYnmuzbUzDK4AjcG4jmgsdwbKC6mLR+Xlzg7+C7taLeLPupaE3EWsDQBqJQFCo5hke5b4qk5zp5eSzQ4mym0giSpq0Xe3yE4viIc0B2qU1W3tzVrMOapL9OQ+qsrUo+alUilyNS7FWCdFVp6/GyeZ8qQE3tsujEGHcwD6oZ+lOSVps1czNtB5qnsyLHX4ok1IGp/2jaeDzNBf3eXMjzXI0Irj5Me3TX5+RS6l+3Xl9FZQ4LUzZi7sx6n02810OEwzGiwEnc3P34LNWCeguT0/2oboprNLyHgI5pDYBkxYmAD5jT0SHE8VqAlpaGuHmnJcS4n7HRBcUwudubdv/AG6R5KIzZCzzk6bsR1nOfGYkk/cdFpVoXg7fBNKNISAqKeDLnpnY28XDfVP22UtwAzFztAAoiuItc4ZWaBRSWskejqMbOOaS0yCQeYTbCccy0y03JEeqVEI7BcMc+DBvYAbn6dU+aTWzDclHZRRp5nADUkD1MfNd7+FgSDAEATpAslHBKPZYjI+kwkhwvfKQMwcOohO6DC4wdOSRkdlLLLtopNOIk+n8pgKDajQH6iIdyPXmFVVw5ANvG1v4Q9KtkcAdDokrQ3CpJ+DDD0XCWO/M246jYDoUY10tkqvDPD4v3m6H4tVtWllJbtr5HdMpM0MvFuHeIu4hgW1Gnr+oajquXwfs85tUhwzE6RMGd12NQiR9/cralUDHhxEi4I0MbkciNQgTa0VIOcCjA+weIdeBTBBMvMGBuW6jxVD/AGKJZnL7Br5GUhwLRcOB01C6vhlSu+gGsIfUbUe0nPmLwPyOqOdtEQN1dxXs8MwucXPFRpbku5xeRZzR+7YjldNUUDPI5+nB472I/sOr0HmoxrQ5wIgxvlO+qDwz/wC02dpHoSu9wmEcMOH4iDkp2pNkU2wIBeTZzunuXCAS6BoCTJ6kn5qJITJapDHhOEl2Y+Q5dUyqUpGaZ3g/Hxi6owYg+R9+6IYCJ6GIPTRcvBkcLcbMi4trq3yWldjgwc3dLwNB70Vg8F/y/mHQbhZqkTbXcn5BTWjQjxVHFcvQH8OGi5k8hZVmkHbR/Ktc2dx71Gu63SqMuTqWjn6OHh/qFZiKwaDESisW3K93X53SnFguOiJHuYy6YU1ttFFXHu0mFEPVwpnRRHSMXJ9VyB+AezVTEPuCGC5dGg+a9Cr+z1NlBv4R7g5zSCQA7M7cEn8jpFkrxPCGMLaeHxLmvHeZTz5mFxEkg7ggadEnocXxbHvax5Odx7obLc2aTlEWuCmS2YknYw4dhHZxWc5jszXNdHde14tlc3nG4TSm4ASRdI+DT21RzgWnKAQdnOPejpZO6rosQCkyZWbqWix/ERHKFSMS135gLcwqX0gekcuqrbTY3Uz99Eu2W8OSal6MKOGpl0sJafUJo6hnZ3TMf7IPySEV9gfSya8PqnewOp2TUz0XGy9vtl4DZLxststvAozEYe4IH+1XWp9ybSoaIycTq3oY8A47Qw9EhzSavaSwNHec4gZfId4Gdiui4Zw4U3GvWrU6lZ24IDWA/pY078zqVx/AuI9hiA6AQ5rmwQNxLdd8wHqj/az2sDcKzK1jajwA0t/M0xeJvA0v5I4vRhZsLxyoB/qB7RdoexY4lrT3rQC4H4Bc1w0QCSPrfRC4iq577mSYk/EpqKfcAtOvVLuxvGwOac38BFCrkMHl7kZTaXOkA3v5jVAsZnaItH2U4wzXBu0x7uXiiSNbi8W/fCutVyiAfHdBvxE7Kx+HcTt5/wAKt+FAPecPJHQrk43J7dIqcfJTtNhC2dRYTq71VZoA6Fw8bpcjCzQSemVY8flncR6fxCFDmjUInEUyW32cPv4ICrh40uoiz0/A5Dlxl+tGar2cvRRCYpsePTRYRiMnKmpUZ9oOD4kVJee1Y0iC0XDBdrso0kcljGOpOcalHNh25QW5nPhzxctp8hum9H+oVKm4FtN7tYJgFoddzIOonTokvGfaDt3EtYGscc3ZxZrtCR48kbPPMZYZzSwPDsxfBPPP+oO13RZxItNvLXxQnDaEYZh3dmPvj5LcSOqqN7KzVyDGPa6xtyKlWje8eaEAnSxVgfmsbEaH5FEjQw4ZP4GIwrQJCy3lNvkgmZgYmESKPMymmzi7L0a0ngjwt/KqxD4MQENSqlvgfgrMR3hI296n4N+EfqY/2BYgS081yNXhBbW7zyQDIHTUDwXXFtiSYOkdEBxPCEuDhyieqHwy+XxXOLcVsD4Rh+0qGdIKetw0uINogTpI5HmhuCYTIDNz4Wvy62TenFyYUpFji8JxwqL9NKOFjr96rGIxRggEiPJTEVob1QpqF2vuUhchrGukDU1+t1oQd7jr8kQaTdbE9fio0SLRb7suZ5/kWyltL9pPosVWmdpV2mn8rGTw80uWjInArwozNeD+2fMFD18KRoPNH0cPZ0ftd8EpqY4g6wog9G9/Sc0VilGX5NKlNotuor3ukzadvBRMG5IQcrTN+J+ybMoZRwwpWlz6jy91tmgGAbJNQ4Ax2YBx7gN4nOWgEgXgAJli/aag2vlaXtpsEO77niq7rfRJuKcbwrg7s6RzODRLjodyA22yY0zz/RnU0MMBhKNwYYB4zJ+aFYwg3MBb4CtnwlEibMHqHEFUVHklVKoQqjLZe5zBoPMrT8XtHuWopc7BXiiAO7edUabNTFmyP9G1PiLhyIFr3RtPGAtuxvlCGpUmnU39VvVjYyExWaeHPMuZUY79MBbOqACw9+oVVJxOnorHg8kRu8TM5+g+KYD3tj0i/JCvdI+9Uw7ExEWPuKXVcIQ75pcnRpfSV9kF0L7IsOP380A2rEAoqnxA6bIoi8mSMFssq0wdr+5B9jB1COGOjYHrKxU4mJu0R5LjDzrG3fb+ANtJupW+dug22VpxjDq0eNjZT+3oWC+4tPoptGZlxY38lFWsGi2vqhzjOcQiKuBH6D5H4SldWplcQRfkkzVmNycbSteDnhWNElpFjI8iI+YSitg5mf5V+ArDMOX0uhcU8tMj8p9y6Cos/wBPvpJoX1KpGknLz1j6KK6o0ak+SiaKnt7dHL8Ip03OIqNe4mAMrssc55hdjh+H4OWNbh3OJJBy5nkjo5xDQZtO115+JaZ0jRNcB7RVKUX0nUZgZ5g7p0k/gmal8Hc0q2am3KwUxL4YNAMxgSNbR5yqBVd0C3wdWaNIgQSxp5Xd3tPNb6m+np8FUfpRr7v2aU6ebWx9xKsoUy13I/d+itFOBIuN91u14fAOuxHwUpGngwttfk27AvPdN9xpP1RWH4afHorsPw/KJeQ3TQ/ce9WVeNNHdpjM7SdvGd01aNvHgUV9+jelw7KZNh71u8NG0kIR1d05nu8GqyiHO2sps0sGSPiRggv6DkLWVZwoJLZOmu8o5tG339whyzvffVRKNmpGX4AnYPMO8LixIEXHMb+KrPDS2+s+n8IvEuLSXDR2o5OGvuUZXtP8e/fwU6K+ZxaqQA6iQJVYIINtE2YWvFrH79PJCYmhk+7W66FCZGfA/Y7Fz7b/AE8FdTrgiNOqtpU82twp+CY24v5mPIKGjD5FoqFUx7lViKTagg66A/eyLdRB1seaGq0OvmlSbRkSk4+MDZSLAZGjXE8oAQ1HEgtAOhCY452WjU3JaG/80NPuJXP4d8j4/VFHaGYMjgm4lzmw7KdtPAqKPfLQf228iojIzffLshNS4Nm/M70HzKsHAKZ/W/8A6U1pMkj/AEraVCXdefgpc2MbyNX8DHB1G5GtE91rW3/xEIo0t7eSBB0A2V1GuWuvpp9Uhv5KttO2F4drptYow4ltMWjNuY+5WcMW1WuFLuvFy0/qjkUtFEnVNi1Rr4eUorrD0y/FOqOi8fenJHNpBjVVhCGmY9yYUqBqGR79AEaL2JubqzTDYAv7xKbMpBohado1lt1W+rLp3UvRsRccaUV6WZUNXb3rbAFENO51VM9/oRCn4NKFopiZnQ68/wDaExjMsiPNX1GFroKIeA9vW/l/CH0q5JLJ9njEtDFA2MghNKFa0OuD9nxSLiVJzT4KYPiJmJ9fghMmU5Yn6NsRgdTSMx+nSPCfqhWVP52RFHEmDHisV2iob9137h7g7oubKfInDLH8MDZjNbBD/ig7Q2mPND4xhFjLXNJP0PUIB4JM7nXbzSmjz+WDg6Yw4uxxYIMAm/pZJ6dMjkUy7cuo1GuvGWPj8kopVJRw8OqoJlpqRI5qIZ7pcFFJFNjOmzuzqToraNE66LNaqWGItz6dFWyvsSeh5Lmes5MOPhSTVhtOlaRc8gtWvvBaVWxxF7fe62FcEwR8vNKlZhcjkwya69RvgmtkObmBBGv1F/JSri5rPbsHHoquGAF2tgCRsfDqboY1M1Rx1lx9JQwu6KvGUnKojYNa4gAEH19enVHveKLYGp1KAou7MQDfn0Wrn5onRWbPQwksMf2X0SXGeZlH4ejugGc/RMWS2nJ1I/0pLXFtvvIy6oJgX+qqeLz4fNVU6lw0HqTP3KvxG8ftCJGtiyWrKat25ou34fZQz3EXat8NXkwYg28/p9VX2RaSw+XggZncl9l9SPwauDcQyxDajdvvY+5c3VlrocIIJ9eRTGpWNKqHxbRw+B80bj8KKjc4gmBqBcDaVxWc4540/wC5fyJncQOgI+auw3EXZtZlUVae4AHvhasdJuPPSCltnm+RJ9qsaVWiozYOGh5fx0XN4t7gdYixHLp9804bmAIPkUs4oJh2+h9LfBdZXlkclTLKLwabjvmZ8DKXUaJLiACbmwuV0nsf7P8A4kvDiQxpabbnSOll6Rwzg+HwzSQxrYuXHXxkoXProG/to8swvsjiDTL+zLR+58NA9VEz9v8A2x/EvFKmf7TPRzufgopXZmlihPqvDmcPxEEQbrfKD+U67FL34Igy1RmZpuNE+k/C5m5MmqmrQzpsOl0UyiennY/BUUqzXcxKIo2JBInqCZ6g7KvIyMyi9xDKLMoJIghpIBO8HRV4epltPiriYYZvcD5oamEMXWwsOX6MLXrCS8nRE0bfmPoh8my37EIk9joZblbVsa4CtcZbe+yzjuIa89lRhXhrCQI2BQBqSZTrN2eZxhGPyxhgmEkTZM8UQAf+EfFKcGCTuU0xHLfIPiVKNDiu4sTVK2U2uCmFQdowZfzC46jceiWYuna2vTpzCu4VibdZty8EJmvP0m0/H6D8So5mzzH8+q14RxC4a7YR6E/VNsebWAh1xYWP6gudxlItdOnKNI5FQ3Rm8hvDO4sa8QoR32gQbHoefgUpfTObcpxgsTmZ1iCDy0I++iENVzCWk2mx/wAUMipyJRzR+p4/kpLpsZFxr8FVisKIgSQSPIokuzWlZfiRTpue7RgPm7RoHWY8pSHfwZ3yMuGcco4DDkOOao45i0a6QAeX8rkuNe2lfFyHHJT/AGDTz5lLaeMLnmRMkk+aExFYZo0B2T4x/Jf46XbaLsHicz4UVVKnkcIUTKNEbZcvhz5rLqzSLgIfDYuO67T4FXtrETOXwj3qGgOU4ZF3i9fg2puGo8Nff0R7KBdA9I5oEiQLDxCuPFvw1PO4ZjIDR439QJS2r0jG9dIYV2gd0fp52M8rfd1KFNb0WAwR3g7vB37gbgorsgAhao5src8A2utxfRa9j6K7DgAi26iK2WePbkrdErNMAfd1SGx1uinMlxK0InRONX6nbI/9EpOJMFNMS20adz/9FL21Mruvw9UfiRLNYlmv/wBrKUbXGkqa/QsY83zd4ffmhwzI8EflJ9CRoenVZqOyOgy08jv1GxW/bAi+9rIG6MLlScdMZhwILdj8QleMZLSNxtzRWHqSIm49/JV4h0OB/SRyBuNQob0U55Pq4qfq/wCAHCXlp8j7kRiGZ2nmLj329xVnZCJYd58iL+CrIIMg8rIUzPU2gbCC5JEAfFKPa3GiW0Gn8sPfG73Cw8m38XdE/wAK1vaXJA1PIAXK5Gtim1KtSo5v53OI6Ce6LaWhFBK7JxrZRhq2Uk9EBWEulNMLRDmuvESQk7n6p62XsNdmwrD4mJnZZQnbjKop6lvsdVjcHEkDl/tL23kctPDddK2PX5pc/Agl0EZhbkk9qMqOXrL/ANF9GZhAe1eLuylu0Fx8XR8h705rPFJmertpaCXH9PguMxGIL3ue7VxJ+keCbiVuycKbl2O29iuMBzBh3nvCTSJ3m5p+OpA6xsupay0rx9leBNwQZBBggjS/RemeyntH+LpZXn+8wS7YPA1qDkdMw8Coy4/8kFnxf5IPqnpopSBn1VppQfNW9kI6lIQvC6lf4NRSMLVz8ogarLnkeQVDwR1P8IkyzDN1V/LMMaJuiseSafOwHvVLacRziVvUd3I1nfz2R0bvEnUX+aBn99mVw00O48Cl7pY6D5HSfHqic5bYi3Pb/a2cA8ZbDcH71SmzKz5L+xlmCxJBEgRMFFY6nLTHOR9EspAixGkgplQpyx2+yGjNjJxkYwbAbGx+K2xOEIOmvxUwQkgQD0KbcN4Sa9UMEwDc8haT5TCCvupCqt0A4f2Mq4ii8NdkzTLiO7lGozaDYJdX/pniaTCGDtRziJB5L1SvxnD0clEOzBo0aM8kHKGuOgMmblb4vEYgtDjkotFwCQ95H/aDB6q+oJIeo0jwLiOAfRa5lRmV03B18ua5iqyCvXf6o8My0m1XVA9xnKYAcYIgOjXUjyXlFV226CGmW8G0wFzJKi3dKidY474P3kfG45qrieKbR/uutB03J2ACB4nxtlIXgv8A2jWdi7kPeuQ4hxN9Z2Z5nkNh0ASIY3LbMuGKUnbC+NcdqYl2Z9gJho0H1PVL8wOgutJUb3VaUa8L6paRl4i26c8NNSi0VmHKWmQfj4joklO5TJvG3N7ti2IiFEleg418npXB+OMxVHOBlcLVGcnHcb5TBj0TBp6bLyvhntF2FUPptto8fubu3pznmAvTcPiG1GNew914kHTxB5EGxG0KrOHXZSyY+krXhHmI25+CrfU5zCj3SVo6rBiJj4oRUZVs3FQneyvrnuWH2ChWjp/tb1H2uuTNfh5G7v8ADAm14kG7VlstPTUH5KrEtj8o0N+cdFMPibRt8EFGTOTbCazoh+s2d8immFAvG9/qk7Dq0/7RPDapjJ9/ZXC27GOAwkjMbZSb6abLr8BwUdnmqVJpPh2SnYOA3e8CT/wiPNc/h8YKTGhzqZc4EQ8kAAywl1rRId4AozC8KfDXUX9kKhayKbppw4kOcWEmxIGkaoscadhRVD/AcXonMxrWso6AOaGXHIRLgRJk6IDG8Qeyo5uGrMe1uX+1JcZJmA/9I00Qr+M16BLX5S6YbWjuCm0985dWzGvXwQXtDjTTpGrIY58hpZTDWlkSYcD3hlm53TpS0F6cT/U/2i7as1oER+mZIIJvbW516BcNXrjbVOOI5amaqZLnfDYekJBVZdTFaNLHHrGjBqT4qK6i0awoi7ILqwHFVMziTcm58SqVl5usJyQqe2ZCwSoFhSQZBWFAFu1q44lMHZdp7NYuphge0cHUn6gXLXbPbyMWPMLjtreiaU+MRTyOvyS5q9E9U1TPSqdVpAIIIOjhuPvXktSb3heecA4/Up1A0d5jjdpNvEH9J6+q7zB4htQBwkjkbOH3z0VWcXHRQyQ6vReCsu0Wrnen3ZVGtMoLobx8rjKgWqVTO42Rgwpdp6ravh2sbmfDQNY1J6DmluVMqsEYS6ALnZdTwzgGIaGvptYXNIcWvlsididD4pRwOvRqNeC3IJae0Ac+o1gk2As28XTf2W4m6k+rTxFQFjYczO5wJfmhpb+6cw1TYkpF7PaJjMS0VmvpuJgteGuZTLrio3UuFza8zKwaglww7nimXlxeCKTZ0Dmie80H9oGgQPGse2pWaTRa+rUdLXuAHds3I5puQJMeCX4zAijVBaHlhJETDg0RmE7XmEUm0HY2wD8RVqhz+1NEte3O0Etc0n8pn9NvgkvtJxMBvZNeXMaTAJLo2ME3gxHkjuLe0QNAU6AqMYwQSaj3HpN4A1NhuFwxxJeSTz9yhbLHGh2lZjHVBFglOIE7JxXo2kIPEUyWyB5pqNGQqfiIEKLGJw9pUTVFC+zACsFZWE0QRZAWAsriTZ4UAhYcFJUHF1N11dkGWTGvmhWlbteN7oWguwx4Hhs9ZoaCdYi5k2Edbr0iviKdJgZWY5jGHOxrST3xZrapaO7cOuNVyPsA1v4nO4kNYJOWxsCfLTVNvxDnVGPrSKYcXlje68h27f8AMyDJvEpM3spZX9wd/wCKZjBYWNcbGOYB7zdgARed7rWswtJHpyKC4rUAJew0nttGQuytkQGw/V35ZI5arbhnEnOAZUIuO6d4Gx5CLhV5RFL2w/B8UbTYXPBsLDcuOgH3okPEOKOrd82gkADRo5D5lTFVTXrBlPQkNaACZk3dlHMybK3H8Ddhqop1i25BzCS2J/NpI1FlCh8g0MuC0K1ANxBYOzz9mcwlpDxdpB2MxPNGcS4o6rlp1z3qbixpaA0gCA1pkARpryW/Ee0q0KtYP7mZpLGmQS3uOedIvlIB5rOFxPbM7RwzvDXZi53cEmJLAJFtxClnBrK+etSonDl1RhdnDWs7xH5ajXvMweWiF4tiH08Q15DmNLSGNLoIAsQDf9XwQn4WsXsdQYaTBJb3paC1uax1ggAgO6oTi2Kr1JxNYg54YDAAgCTA2iNBuVz2qJe9A2Lxgax7f3GRIGfrflf3pdRwjskyAEmxmOLyXmbm3gNPvqtGcWeLG4ToQaRp4UoRoOdjCJCHqY2WwhDX1QxqkpiiNcix1abLKpa+FEYAMVFFEwUWtCrKii4kyFvWF1hRccaqxqiihnI6j2JH/uf/AIX/AAK6yg2MUSNZqnzDRB8lFFWn6Usv9wnxrR+GaYv+IiemWY8Eu4sIq1It3nC1rSLKKIGLCvZhs4qlP+R8wNV03tgP/KUjv2ovv/6bVFFL8JfgFgr0KE3zV689e43Xnok+LtVqRbvn4lRRKkCej8LbPDnTf+1Q1v8AuXmXFnmK7ZOUF0N2FxoNAoojfqDj6hFT/IELV0UUVhGoCgqA3UURgMjlFFFJx//Z"/>
          <p:cNvSpPr>
            <a:spLocks noChangeAspect="1" noChangeArrowheads="1"/>
          </p:cNvSpPr>
          <p:nvPr/>
        </p:nvSpPr>
        <p:spPr bwMode="auto">
          <a:xfrm>
            <a:off x="63500" y="-1262063"/>
            <a:ext cx="1752600" cy="2609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8" name="AutoShape 4" descr="data:image/jpeg;base64,/9j/4AAQSkZJRgABAQAAAQABAAD/2wCEAAkGBhQSEBUUExQVFRUVGBQYGRgYGBcVFxoVFRcXFxcVGBoYHSYfFxkjGhQUHy8gIycpLCwsFR4xNTAqNSYrLCkBCQoKDgwOGg8PGikcHSUsKSwsKSksLCwpLCwsKSkpKSksKSwpKSkpKSwpLCwpLCwpKSwsLCkpLCwpKSosLCkpLP/AABEIARIAuAMBIgACEQEDEQH/xAAbAAACAgMBAAAAAAAAAAAAAAAEBQADAQIGB//EAD8QAAEDAgQDBQYFBAAEBwAAAAEAAhEDIQQSMUEFUWETInGBkQahscHR8BQyQlLhByNi8XKSorIVJDM0c4LC/8QAGgEAAgMBAQAAAAAAAAAAAAAAAgMBBAUABv/EACgRAAICAgMAAQQBBQEAAAAAAAABAhEDIQQSMUETIlFhoQUyQpGxcf/aAAwDAQACEQMRAD8A8SWFlRCcZDldTqqiFkFcSEuFpF1oQtmEHSyyxsnkOf06oCLb0GYWlNN07fdkMHSCjKFAuY6JDQLITJH3zQljLKNRS/BWwFxDRuYHnZel4NhDQAdAB6LkfZzg5c/tCLN06uXYUJCJMQtl4aea879qcb2mJdGje6PLVd/xHFinRe8/pafXZeV1HySTqST6ojmW0Kux0VbzcrAbKvbTA1uUJ0YWzSlhy7RFsoNbqZKqdiCbaDotqFIkwgkzRw9U6irYVSdOmiJa0qU6UCAmmE4SXNk91vv8lW9ZuRXWFsVkShnV4MFdA2nh2HKTJ8SfgqcVgMO/8pg+JHxTEirlyPr2iIK2HDhLUA9ibY3hbqXeBlvPl4j5oGo4OF9ef1TVozMnXJvxgRUWzmQomlB6ZWora+HLdQqgpOcWnTIosqBcQbU3wUayhNxcfJCNW1LEFh7pjny9ELBkhu6oMhAJvaPvZF8H4CapBdZvx8Elp8QvcD4otvHqptTke8oGmdGF+nePrUqDAHFrGjQb/wC0hxfthmdlw9MvOxI+QVHB/Zftznr1C7/EH6rtcBwinSbFNgb4C/mUVoZVHm/HRiQGmuSM8w2dh0CShsldj/UN0VqY/wAT8QuTAXWLbN2CPqskFbU2wraVLMYCGw8ac5UiulSvG5TMMFNv+Sw1opjbMqqYzGSlN2bWKKxaXo14Jg+0fJ0Fz8gj+J4zMSxtgLW3P8K7gtPLRe4dfcJ+aXcKfmrgHqfQFCX7r01p8JDe9Udl6WHqrsRwhr6csdPS0GOqp9oSe0y7AA+qBwPEHUicpsdZv5qSl3alT8ZnCY0tdkfobX58vBLOK4Ps6kDQ3CIx35ydzceOqJ42JpU3eH/UJTYvRm511lQkNx1CwsLKIR9QOcBUGU67FK30y0wdUdMFa4ynN/uDsujrQ7JkWRW/QJrJVlQAWCy2y0e9EVzActZUW9PVSDRZQwsm6c4fBW7oQ+CZKZUpakSkx0Il/Bar6b76Ls8NxERJK4mniMuqbUHB7bHVK7NDXFMX+39RtSpTc0z3SD6rmqdNOOM4BwI31S3swAmqVlHLqVFeWTZMaTQxvVVYLDS4ARJ9yZt4a2Ly74IZS+Ao8hYV+xTElG4WnGyLbhmR+UD1VjGgaCB6oXIucXmY+y7aG/DD/bc3c/MQfgFzlGt2WIaTs6D52TSpWy5XNMx9kLTH4RtcB7DDh9wevVdHaNPkZYuVxegjj3Dy+Hs71tuWxS7C8IBBNQR0m46+KvdUrUmgXHlIQ2JNaqNHeEQPNGirnlsAxNEOIDZNy0c45q/jsAMaNr+6Aj8PhG0GFzzLtvoPqkWMqFzi476eGylFHPlU6oDydFFc9senxURFVxKw6fJZzWjp9VuzDeB8CCrG4B1+UH0R3R3e2KC6URgOGvrPyU2ydegHMnYLQtXaezuG7KgDbM+5J/bsPn5qJT6o7JPqrFrfZHKBmqX6NMDzm6tHsqTORzHf9PxTuo4k2g9Jg+R5qUsRBvrsYg+BHNVXkkyus2T05bF4GpRMOY5s6SLHwO6JwYcYnmuzbUzDK4AjcG4jmgsdwbKC6mLR+Xlzg7+C7taLeLPupaE3EWsDQBqJQFCo5hke5b4qk5zp5eSzQ4mym0giSpq0Xe3yE4viIc0B2qU1W3tzVrMOapL9OQ+qsrUo+alUilyNS7FWCdFVp6/GyeZ8qQE3tsujEGHcwD6oZ+lOSVps1czNtB5qnsyLHX4ok1IGp/2jaeDzNBf3eXMjzXI0Irj5Me3TX5+RS6l+3Xl9FZQ4LUzZi7sx6n02810OEwzGiwEnc3P34LNWCeguT0/2oboprNLyHgI5pDYBkxYmAD5jT0SHE8VqAlpaGuHmnJcS4n7HRBcUwudubdv/AG6R5KIzZCzzk6bsR1nOfGYkk/cdFpVoXg7fBNKNISAqKeDLnpnY28XDfVP22UtwAzFztAAoiuItc4ZWaBRSWskejqMbOOaS0yCQeYTbCccy0y03JEeqVEI7BcMc+DBvYAbn6dU+aTWzDclHZRRp5nADUkD1MfNd7+FgSDAEATpAslHBKPZYjI+kwkhwvfKQMwcOohO6DC4wdOSRkdlLLLtopNOIk+n8pgKDajQH6iIdyPXmFVVw5ANvG1v4Q9KtkcAdDokrQ3CpJ+DDD0XCWO/M246jYDoUY10tkqvDPD4v3m6H4tVtWllJbtr5HdMpM0MvFuHeIu4hgW1Gnr+oajquXwfs85tUhwzE6RMGd12NQiR9/cralUDHhxEi4I0MbkciNQgTa0VIOcCjA+weIdeBTBBMvMGBuW6jxVD/AGKJZnL7Br5GUhwLRcOB01C6vhlSu+gGsIfUbUe0nPmLwPyOqOdtEQN1dxXs8MwucXPFRpbku5xeRZzR+7YjldNUUDPI5+nB472I/sOr0HmoxrQ5wIgxvlO+qDwz/wC02dpHoSu9wmEcMOH4iDkp2pNkU2wIBeTZzunuXCAS6BoCTJ6kn5qJITJapDHhOEl2Y+Q5dUyqUpGaZ3g/Hxi6owYg+R9+6IYCJ6GIPTRcvBkcLcbMi4trq3yWldjgwc3dLwNB70Vg8F/y/mHQbhZqkTbXcn5BTWjQjxVHFcvQH8OGi5k8hZVmkHbR/Ktc2dx71Gu63SqMuTqWjn6OHh/qFZiKwaDESisW3K93X53SnFguOiJHuYy6YU1ttFFXHu0mFEPVwpnRRHSMXJ9VyB+AezVTEPuCGC5dGg+a9Cr+z1NlBv4R7g5zSCQA7M7cEn8jpFkrxPCGMLaeHxLmvHeZTz5mFxEkg7ggadEnocXxbHvax5Odx7obLc2aTlEWuCmS2YknYw4dhHZxWc5jszXNdHde14tlc3nG4TSm4ASRdI+DT21RzgWnKAQdnOPejpZO6rosQCkyZWbqWix/ERHKFSMS135gLcwqX0gekcuqrbTY3Uz99Eu2W8OSal6MKOGpl0sJafUJo6hnZ3TMf7IPySEV9gfSya8PqnewOp2TUz0XGy9vtl4DZLxststvAozEYe4IH+1XWp9ybSoaIycTq3oY8A47Qw9EhzSavaSwNHec4gZfId4Gdiui4Zw4U3GvWrU6lZ24IDWA/pY078zqVx/AuI9hiA6AQ5rmwQNxLdd8wHqj/az2sDcKzK1jajwA0t/M0xeJvA0v5I4vRhZsLxyoB/qB7RdoexY4lrT3rQC4H4Bc1w0QCSPrfRC4iq577mSYk/EpqKfcAtOvVLuxvGwOac38BFCrkMHl7kZTaXOkA3v5jVAsZnaItH2U4wzXBu0x7uXiiSNbi8W/fCutVyiAfHdBvxE7Kx+HcTt5/wAKt+FAPecPJHQrk43J7dIqcfJTtNhC2dRYTq71VZoA6Fw8bpcjCzQSemVY8flncR6fxCFDmjUInEUyW32cPv4ICrh40uoiz0/A5Dlxl+tGar2cvRRCYpsePTRYRiMnKmpUZ9oOD4kVJee1Y0iC0XDBdrso0kcljGOpOcalHNh25QW5nPhzxctp8hum9H+oVKm4FtN7tYJgFoddzIOonTokvGfaDt3EtYGscc3ZxZrtCR48kbPPMZYZzSwPDsxfBPPP+oO13RZxItNvLXxQnDaEYZh3dmPvj5LcSOqqN7KzVyDGPa6xtyKlWje8eaEAnSxVgfmsbEaH5FEjQw4ZP4GIwrQJCy3lNvkgmZgYmESKPMymmzi7L0a0ngjwt/KqxD4MQENSqlvgfgrMR3hI296n4N+EfqY/2BYgS081yNXhBbW7zyQDIHTUDwXXFtiSYOkdEBxPCEuDhyieqHwy+XxXOLcVsD4Rh+0qGdIKetw0uINogTpI5HmhuCYTIDNz4Wvy62TenFyYUpFji8JxwqL9NKOFjr96rGIxRggEiPJTEVob1QpqF2vuUhchrGukDU1+t1oQd7jr8kQaTdbE9fio0SLRb7suZ5/kWyltL9pPosVWmdpV2mn8rGTw80uWjInArwozNeD+2fMFD18KRoPNH0cPZ0ftd8EpqY4g6wog9G9/Sc0VilGX5NKlNotuor3ukzadvBRMG5IQcrTN+J+ybMoZRwwpWlz6jy91tmgGAbJNQ4Ax2YBx7gN4nOWgEgXgAJli/aag2vlaXtpsEO77niq7rfRJuKcbwrg7s6RzODRLjodyA22yY0zz/RnU0MMBhKNwYYB4zJ+aFYwg3MBb4CtnwlEibMHqHEFUVHklVKoQqjLZe5zBoPMrT8XtHuWopc7BXiiAO7edUabNTFmyP9G1PiLhyIFr3RtPGAtuxvlCGpUmnU39VvVjYyExWaeHPMuZUY79MBbOqACw9+oVVJxOnorHg8kRu8TM5+g+KYD3tj0i/JCvdI+9Uw7ExEWPuKXVcIQ75pcnRpfSV9kF0L7IsOP380A2rEAoqnxA6bIoi8mSMFssq0wdr+5B9jB1COGOjYHrKxU4mJu0R5LjDzrG3fb+ANtJupW+dug22VpxjDq0eNjZT+3oWC+4tPoptGZlxY38lFWsGi2vqhzjOcQiKuBH6D5H4SldWplcQRfkkzVmNycbSteDnhWNElpFjI8iI+YSitg5mf5V+ArDMOX0uhcU8tMj8p9y6Cos/wBPvpJoX1KpGknLz1j6KK6o0ak+SiaKnt7dHL8Ip03OIqNe4mAMrssc55hdjh+H4OWNbh3OJJBy5nkjo5xDQZtO115+JaZ0jRNcB7RVKUX0nUZgZ5g7p0k/gmal8Hc0q2am3KwUxL4YNAMxgSNbR5yqBVd0C3wdWaNIgQSxp5Xd3tPNb6m+np8FUfpRr7v2aU6ebWx9xKsoUy13I/d+itFOBIuN91u14fAOuxHwUpGngwttfk27AvPdN9xpP1RWH4afHorsPw/KJeQ3TQ/ce9WVeNNHdpjM7SdvGd01aNvHgUV9+jelw7KZNh71u8NG0kIR1d05nu8GqyiHO2sps0sGSPiRggv6DkLWVZwoJLZOmu8o5tG339whyzvffVRKNmpGX4AnYPMO8LixIEXHMb+KrPDS2+s+n8IvEuLSXDR2o5OGvuUZXtP8e/fwU6K+ZxaqQA6iQJVYIINtE2YWvFrH79PJCYmhk+7W66FCZGfA/Y7Fz7b/AE8FdTrgiNOqtpU82twp+CY24v5mPIKGjD5FoqFUx7lViKTagg66A/eyLdRB1seaGq0OvmlSbRkSk4+MDZSLAZGjXE8oAQ1HEgtAOhCY452WjU3JaG/80NPuJXP4d8j4/VFHaGYMjgm4lzmw7KdtPAqKPfLQf228iojIzffLshNS4Nm/M70HzKsHAKZ/W/8A6U1pMkj/AEraVCXdefgpc2MbyNX8DHB1G5GtE91rW3/xEIo0t7eSBB0A2V1GuWuvpp9Uhv5KttO2F4drptYow4ltMWjNuY+5WcMW1WuFLuvFy0/qjkUtFEnVNi1Rr4eUorrD0y/FOqOi8fenJHNpBjVVhCGmY9yYUqBqGR79AEaL2JubqzTDYAv7xKbMpBohado1lt1W+rLp3UvRsRccaUV6WZUNXb3rbAFENO51VM9/oRCn4NKFopiZnQ68/wDaExjMsiPNX1GFroKIeA9vW/l/CH0q5JLJ9njEtDFA2MghNKFa0OuD9nxSLiVJzT4KYPiJmJ9fghMmU5Yn6NsRgdTSMx+nSPCfqhWVP52RFHEmDHisV2iob9137h7g7oubKfInDLH8MDZjNbBD/ig7Q2mPND4xhFjLXNJP0PUIB4JM7nXbzSmjz+WDg6Yw4uxxYIMAm/pZJ6dMjkUy7cuo1GuvGWPj8kopVJRw8OqoJlpqRI5qIZ7pcFFJFNjOmzuzqToraNE66LNaqWGItz6dFWyvsSeh5Lmes5MOPhSTVhtOlaRc8gtWvvBaVWxxF7fe62FcEwR8vNKlZhcjkwya69RvgmtkObmBBGv1F/JSri5rPbsHHoquGAF2tgCRsfDqboY1M1Rx1lx9JQwu6KvGUnKojYNa4gAEH19enVHveKLYGp1KAou7MQDfn0Wrn5onRWbPQwksMf2X0SXGeZlH4ejugGc/RMWS2nJ1I/0pLXFtvvIy6oJgX+qqeLz4fNVU6lw0HqTP3KvxG8ftCJGtiyWrKat25ou34fZQz3EXat8NXkwYg28/p9VX2RaSw+XggZncl9l9SPwauDcQyxDajdvvY+5c3VlrocIIJ9eRTGpWNKqHxbRw+B80bj8KKjc4gmBqBcDaVxWc4540/wC5fyJncQOgI+auw3EXZtZlUVae4AHvhasdJuPPSCltnm+RJ9qsaVWiozYOGh5fx0XN4t7gdYixHLp9804bmAIPkUs4oJh2+h9LfBdZXlkclTLKLwabjvmZ8DKXUaJLiACbmwuV0nsf7P8A4kvDiQxpabbnSOll6Rwzg+HwzSQxrYuXHXxkoXProG/to8swvsjiDTL+zLR+58NA9VEz9v8A2x/EvFKmf7TPRzufgopXZmlihPqvDmcPxEEQbrfKD+U67FL34Igy1RmZpuNE+k/C5m5MmqmrQzpsOl0UyiennY/BUUqzXcxKIo2JBInqCZ6g7KvIyMyi9xDKLMoJIghpIBO8HRV4epltPiriYYZvcD5oamEMXWwsOX6MLXrCS8nRE0bfmPoh8my37EIk9joZblbVsa4CtcZbe+yzjuIa89lRhXhrCQI2BQBqSZTrN2eZxhGPyxhgmEkTZM8UQAf+EfFKcGCTuU0xHLfIPiVKNDiu4sTVK2U2uCmFQdowZfzC46jceiWYuna2vTpzCu4VibdZty8EJmvP0m0/H6D8So5mzzH8+q14RxC4a7YR6E/VNsebWAh1xYWP6gudxlItdOnKNI5FQ3Rm8hvDO4sa8QoR32gQbHoefgUpfTObcpxgsTmZ1iCDy0I++iENVzCWk2mx/wAUMipyJRzR+p4/kpLpsZFxr8FVisKIgSQSPIokuzWlZfiRTpue7RgPm7RoHWY8pSHfwZ3yMuGcco4DDkOOao45i0a6QAeX8rkuNe2lfFyHHJT/AGDTz5lLaeMLnmRMkk+aExFYZo0B2T4x/Jf46XbaLsHicz4UVVKnkcIUTKNEbZcvhz5rLqzSLgIfDYuO67T4FXtrETOXwj3qGgOU4ZF3i9fg2puGo8Nff0R7KBdA9I5oEiQLDxCuPFvw1PO4ZjIDR439QJS2r0jG9dIYV2gd0fp52M8rfd1KFNb0WAwR3g7vB37gbgorsgAhao5src8A2utxfRa9j6K7DgAi26iK2WePbkrdErNMAfd1SGx1uinMlxK0InRONX6nbI/9EpOJMFNMS20adz/9FL21Mruvw9UfiRLNYlmv/wBrKUbXGkqa/QsY83zd4ffmhwzI8EflJ9CRoenVZqOyOgy08jv1GxW/bAi+9rIG6MLlScdMZhwILdj8QleMZLSNxtzRWHqSIm49/JV4h0OB/SRyBuNQob0U55Pq4qfq/wCAHCXlp8j7kRiGZ2nmLj329xVnZCJYd58iL+CrIIMg8rIUzPU2gbCC5JEAfFKPa3GiW0Gn8sPfG73Cw8m38XdE/wAK1vaXJA1PIAXK5Gtim1KtSo5v53OI6Ce6LaWhFBK7JxrZRhq2Uk9EBWEulNMLRDmuvESQk7n6p62XsNdmwrD4mJnZZQnbjKop6lvsdVjcHEkDl/tL23kctPDddK2PX5pc/Agl0EZhbkk9qMqOXrL/ANF9GZhAe1eLuylu0Fx8XR8h705rPFJmertpaCXH9PguMxGIL3ue7VxJ+keCbiVuycKbl2O29iuMBzBh3nvCTSJ3m5p+OpA6xsupay0rx9leBNwQZBBggjS/RemeyntH+LpZXn+8wS7YPA1qDkdMw8Coy4/8kFnxf5IPqnpopSBn1VppQfNW9kI6lIQvC6lf4NRSMLVz8ogarLnkeQVDwR1P8IkyzDN1V/LMMaJuiseSafOwHvVLacRziVvUd3I1nfz2R0bvEnUX+aBn99mVw00O48Cl7pY6D5HSfHqic5bYi3Pb/a2cA8ZbDcH71SmzKz5L+xlmCxJBEgRMFFY6nLTHOR9EspAixGkgplQpyx2+yGjNjJxkYwbAbGx+K2xOEIOmvxUwQkgQD0KbcN4Sa9UMEwDc8haT5TCCvupCqt0A4f2Mq4ii8NdkzTLiO7lGozaDYJdX/pniaTCGDtRziJB5L1SvxnD0clEOzBo0aM8kHKGuOgMmblb4vEYgtDjkotFwCQ95H/aDB6q+oJIeo0jwLiOAfRa5lRmV03B18ua5iqyCvXf6o8My0m1XVA9xnKYAcYIgOjXUjyXlFV226CGmW8G0wFzJKi3dKidY474P3kfG45qrieKbR/uutB03J2ACB4nxtlIXgv8A2jWdi7kPeuQ4hxN9Z2Z5nkNh0ASIY3LbMuGKUnbC+NcdqYl2Z9gJho0H1PVL8wOgutJUb3VaUa8L6paRl4i26c8NNSi0VmHKWmQfj4joklO5TJvG3N7ti2IiFEleg418npXB+OMxVHOBlcLVGcnHcb5TBj0TBp6bLyvhntF2FUPptto8fubu3pznmAvTcPiG1GNew914kHTxB5EGxG0KrOHXZSyY+krXhHmI25+CrfU5zCj3SVo6rBiJj4oRUZVs3FQneyvrnuWH2ChWjp/tb1H2uuTNfh5G7v8ADAm14kG7VlstPTUH5KrEtj8o0N+cdFMPibRt8EFGTOTbCazoh+s2d8immFAvG9/qk7Dq0/7RPDapjJ9/ZXC27GOAwkjMbZSb6abLr8BwUdnmqVJpPh2SnYOA3e8CT/wiPNc/h8YKTGhzqZc4EQ8kAAywl1rRId4AozC8KfDXUX9kKhayKbppw4kOcWEmxIGkaoscadhRVD/AcXonMxrWso6AOaGXHIRLgRJk6IDG8Qeyo5uGrMe1uX+1JcZJmA/9I00Qr+M16BLX5S6YbWjuCm0985dWzGvXwQXtDjTTpGrIY58hpZTDWlkSYcD3hlm53TpS0F6cT/U/2i7as1oER+mZIIJvbW516BcNXrjbVOOI5amaqZLnfDYekJBVZdTFaNLHHrGjBqT4qK6i0awoi7ILqwHFVMziTcm58SqVl5usJyQqe2ZCwSoFhSQZBWFAFu1q44lMHZdp7NYuphge0cHUn6gXLXbPbyMWPMLjtreiaU+MRTyOvyS5q9E9U1TPSqdVpAIIIOjhuPvXktSb3heecA4/Up1A0d5jjdpNvEH9J6+q7zB4htQBwkjkbOH3z0VWcXHRQyQ6vReCsu0Wrnen3ZVGtMoLobx8rjKgWqVTO42Rgwpdp6ravh2sbmfDQNY1J6DmluVMqsEYS6ALnZdTwzgGIaGvptYXNIcWvlsididD4pRwOvRqNeC3IJae0Ac+o1gk2As28XTf2W4m6k+rTxFQFjYczO5wJfmhpb+6cw1TYkpF7PaJjMS0VmvpuJgteGuZTLrio3UuFza8zKwaglww7nimXlxeCKTZ0Dmie80H9oGgQPGse2pWaTRa+rUdLXuAHds3I5puQJMeCX4zAijVBaHlhJETDg0RmE7XmEUm0HY2wD8RVqhz+1NEte3O0Etc0n8pn9NvgkvtJxMBvZNeXMaTAJLo2ME3gxHkjuLe0QNAU6AqMYwQSaj3HpN4A1NhuFwxxJeSTz9yhbLHGh2lZjHVBFglOIE7JxXo2kIPEUyWyB5pqNGQqfiIEKLGJw9pUTVFC+zACsFZWE0QRZAWAsriTZ4UAhYcFJUHF1N11dkGWTGvmhWlbteN7oWguwx4Hhs9ZoaCdYi5k2Edbr0iviKdJgZWY5jGHOxrST3xZrapaO7cOuNVyPsA1v4nO4kNYJOWxsCfLTVNvxDnVGPrSKYcXlje68h27f8AMyDJvEpM3spZX9wd/wCKZjBYWNcbGOYB7zdgARed7rWswtJHpyKC4rUAJew0nttGQuytkQGw/V35ZI5arbhnEnOAZUIuO6d4Gx5CLhV5RFL2w/B8UbTYXPBsLDcuOgH3okPEOKOrd82gkADRo5D5lTFVTXrBlPQkNaACZk3dlHMybK3H8Ddhqop1i25BzCS2J/NpI1FlCh8g0MuC0K1ANxBYOzz9mcwlpDxdpB2MxPNGcS4o6rlp1z3qbixpaA0gCA1pkARpryW/Ee0q0KtYP7mZpLGmQS3uOedIvlIB5rOFxPbM7RwzvDXZi53cEmJLAJFtxClnBrK+etSonDl1RhdnDWs7xH5ajXvMweWiF4tiH08Q15DmNLSGNLoIAsQDf9XwQn4WsXsdQYaTBJb3paC1uax1ggAgO6oTi2Kr1JxNYg54YDAAgCTA2iNBuVz2qJe9A2Lxgax7f3GRIGfrflf3pdRwjskyAEmxmOLyXmbm3gNPvqtGcWeLG4ToQaRp4UoRoOdjCJCHqY2WwhDX1QxqkpiiNcix1abLKpa+FEYAMVFFEwUWtCrKii4kyFvWF1hRccaqxqiihnI6j2JH/uf/AIX/AAK6yg2MUSNZqnzDRB8lFFWn6Usv9wnxrR+GaYv+IiemWY8Eu4sIq1It3nC1rSLKKIGLCvZhs4qlP+R8wNV03tgP/KUjv2ovv/6bVFFL8JfgFgr0KE3zV689e43Xnok+LtVqRbvn4lRRKkCej8LbPDnTf+1Q1v8AuXmXFnmK7ZOUF0N2FxoNAoojfqDj6hFT/IELV0UUVhGoCgqA3UURgMjlFFFJx//Z"/>
          <p:cNvSpPr>
            <a:spLocks noChangeAspect="1" noChangeArrowheads="1"/>
          </p:cNvSpPr>
          <p:nvPr/>
        </p:nvSpPr>
        <p:spPr bwMode="auto">
          <a:xfrm>
            <a:off x="63500" y="-1262063"/>
            <a:ext cx="1752600" cy="2609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AutoShape 6" descr="data:image/jpeg;base64,/9j/4AAQSkZJRgABAQAAAQABAAD/2wCEAAkGBhQSEBUUExQVFRUVGBQYGRgYGBcVFxoVFRcXFxcVGBoYHSYfFxkjGhQUHy8gIycpLCwsFR4xNTAqNSYrLCkBCQoKDgwOGg8PGikcHSUsKSwsKSksLCwpLCwsKSkpKSksKSwpKSkpKSwpLCwpLCwpKSwsLCkpLCwpKSosLCkpLP/AABEIARIAuAMBIgACEQEDEQH/xAAbAAACAgMBAAAAAAAAAAAAAAAEBQADAQIGB//EAD8QAAEDAgQDBQYFBAAEBwAAAAEAAhEDIQQSMUEFUWETInGBkQahscHR8BQyQlLhByNi8XKSorIVJDM0c4LC/8QAGgEAAgMBAQAAAAAAAAAAAAAAAgMBBAUABv/EACgRAAICAgMAAQQBBQEAAAAAAAABAhEDIQQSMUETIlFhoQUyQpGxcf/aAAwDAQACEQMRAD8A8SWFlRCcZDldTqqiFkFcSEuFpF1oQtmEHSyyxsnkOf06oCLb0GYWlNN07fdkMHSCjKFAuY6JDQLITJH3zQljLKNRS/BWwFxDRuYHnZel4NhDQAdAB6LkfZzg5c/tCLN06uXYUJCJMQtl4aea879qcb2mJdGje6PLVd/xHFinRe8/pafXZeV1HySTqST6ojmW0Kux0VbzcrAbKvbTA1uUJ0YWzSlhy7RFsoNbqZKqdiCbaDotqFIkwgkzRw9U6irYVSdOmiJa0qU6UCAmmE4SXNk91vv8lW9ZuRXWFsVkShnV4MFdA2nh2HKTJ8SfgqcVgMO/8pg+JHxTEirlyPr2iIK2HDhLUA9ibY3hbqXeBlvPl4j5oGo4OF9ef1TVozMnXJvxgRUWzmQomlB6ZWora+HLdQqgpOcWnTIosqBcQbU3wUayhNxcfJCNW1LEFh7pjny9ELBkhu6oMhAJvaPvZF8H4CapBdZvx8Elp8QvcD4otvHqptTke8oGmdGF+nePrUqDAHFrGjQb/wC0hxfthmdlw9MvOxI+QVHB/Zftznr1C7/EH6rtcBwinSbFNgb4C/mUVoZVHm/HRiQGmuSM8w2dh0CShsldj/UN0VqY/wAT8QuTAXWLbN2CPqskFbU2wraVLMYCGw8ac5UiulSvG5TMMFNv+Sw1opjbMqqYzGSlN2bWKKxaXo14Jg+0fJ0Fz8gj+J4zMSxtgLW3P8K7gtPLRe4dfcJ+aXcKfmrgHqfQFCX7r01p8JDe9Udl6WHqrsRwhr6csdPS0GOqp9oSe0y7AA+qBwPEHUicpsdZv5qSl3alT8ZnCY0tdkfobX58vBLOK4Ps6kDQ3CIx35ydzceOqJ42JpU3eH/UJTYvRm511lQkNx1CwsLKIR9QOcBUGU67FK30y0wdUdMFa4ynN/uDsujrQ7JkWRW/QJrJVlQAWCy2y0e9EVzActZUW9PVSDRZQwsm6c4fBW7oQ+CZKZUpakSkx0Il/Bar6b76Ls8NxERJK4mniMuqbUHB7bHVK7NDXFMX+39RtSpTc0z3SD6rmqdNOOM4BwI31S3swAmqVlHLqVFeWTZMaTQxvVVYLDS4ARJ9yZt4a2Ly74IZS+Ao8hYV+xTElG4WnGyLbhmR+UD1VjGgaCB6oXIucXmY+y7aG/DD/bc3c/MQfgFzlGt2WIaTs6D52TSpWy5XNMx9kLTH4RtcB7DDh9wevVdHaNPkZYuVxegjj3Dy+Hs71tuWxS7C8IBBNQR0m46+KvdUrUmgXHlIQ2JNaqNHeEQPNGirnlsAxNEOIDZNy0c45q/jsAMaNr+6Aj8PhG0GFzzLtvoPqkWMqFzi476eGylFHPlU6oDydFFc9senxURFVxKw6fJZzWjp9VuzDeB8CCrG4B1+UH0R3R3e2KC6URgOGvrPyU2ydegHMnYLQtXaezuG7KgDbM+5J/bsPn5qJT6o7JPqrFrfZHKBmqX6NMDzm6tHsqTORzHf9PxTuo4k2g9Jg+R5qUsRBvrsYg+BHNVXkkyus2T05bF4GpRMOY5s6SLHwO6JwYcYnmuzbUzDK4AjcG4jmgsdwbKC6mLR+Xlzg7+C7taLeLPupaE3EWsDQBqJQFCo5hke5b4qk5zp5eSzQ4mym0giSpq0Xe3yE4viIc0B2qU1W3tzVrMOapL9OQ+qsrUo+alUilyNS7FWCdFVp6/GyeZ8qQE3tsujEGHcwD6oZ+lOSVps1czNtB5qnsyLHX4ok1IGp/2jaeDzNBf3eXMjzXI0Irj5Me3TX5+RS6l+3Xl9FZQ4LUzZi7sx6n02810OEwzGiwEnc3P34LNWCeguT0/2oboprNLyHgI5pDYBkxYmAD5jT0SHE8VqAlpaGuHmnJcS4n7HRBcUwudubdv/AG6R5KIzZCzzk6bsR1nOfGYkk/cdFpVoXg7fBNKNISAqKeDLnpnY28XDfVP22UtwAzFztAAoiuItc4ZWaBRSWskejqMbOOaS0yCQeYTbCccy0y03JEeqVEI7BcMc+DBvYAbn6dU+aTWzDclHZRRp5nADUkD1MfNd7+FgSDAEATpAslHBKPZYjI+kwkhwvfKQMwcOohO6DC4wdOSRkdlLLLtopNOIk+n8pgKDajQH6iIdyPXmFVVw5ANvG1v4Q9KtkcAdDokrQ3CpJ+DDD0XCWO/M246jYDoUY10tkqvDPD4v3m6H4tVtWllJbtr5HdMpM0MvFuHeIu4hgW1Gnr+oajquXwfs85tUhwzE6RMGd12NQiR9/cralUDHhxEi4I0MbkciNQgTa0VIOcCjA+weIdeBTBBMvMGBuW6jxVD/AGKJZnL7Br5GUhwLRcOB01C6vhlSu+gGsIfUbUe0nPmLwPyOqOdtEQN1dxXs8MwucXPFRpbku5xeRZzR+7YjldNUUDPI5+nB472I/sOr0HmoxrQ5wIgxvlO+qDwz/wC02dpHoSu9wmEcMOH4iDkp2pNkU2wIBeTZzunuXCAS6BoCTJ6kn5qJITJapDHhOEl2Y+Q5dUyqUpGaZ3g/Hxi6owYg+R9+6IYCJ6GIPTRcvBkcLcbMi4trq3yWldjgwc3dLwNB70Vg8F/y/mHQbhZqkTbXcn5BTWjQjxVHFcvQH8OGi5k8hZVmkHbR/Ktc2dx71Gu63SqMuTqWjn6OHh/qFZiKwaDESisW3K93X53SnFguOiJHuYy6YU1ttFFXHu0mFEPVwpnRRHSMXJ9VyB+AezVTEPuCGC5dGg+a9Cr+z1NlBv4R7g5zSCQA7M7cEn8jpFkrxPCGMLaeHxLmvHeZTz5mFxEkg7ggadEnocXxbHvax5Odx7obLc2aTlEWuCmS2YknYw4dhHZxWc5jszXNdHde14tlc3nG4TSm4ASRdI+DT21RzgWnKAQdnOPejpZO6rosQCkyZWbqWix/ERHKFSMS135gLcwqX0gekcuqrbTY3Uz99Eu2W8OSal6MKOGpl0sJafUJo6hnZ3TMf7IPySEV9gfSya8PqnewOp2TUz0XGy9vtl4DZLxststvAozEYe4IH+1XWp9ybSoaIycTq3oY8A47Qw9EhzSavaSwNHec4gZfId4Gdiui4Zw4U3GvWrU6lZ24IDWA/pY078zqVx/AuI9hiA6AQ5rmwQNxLdd8wHqj/az2sDcKzK1jajwA0t/M0xeJvA0v5I4vRhZsLxyoB/qB7RdoexY4lrT3rQC4H4Bc1w0QCSPrfRC4iq577mSYk/EpqKfcAtOvVLuxvGwOac38BFCrkMHl7kZTaXOkA3v5jVAsZnaItH2U4wzXBu0x7uXiiSNbi8W/fCutVyiAfHdBvxE7Kx+HcTt5/wAKt+FAPecPJHQrk43J7dIqcfJTtNhC2dRYTq71VZoA6Fw8bpcjCzQSemVY8flncR6fxCFDmjUInEUyW32cPv4ICrh40uoiz0/A5Dlxl+tGar2cvRRCYpsePTRYRiMnKmpUZ9oOD4kVJee1Y0iC0XDBdrso0kcljGOpOcalHNh25QW5nPhzxctp8hum9H+oVKm4FtN7tYJgFoddzIOonTokvGfaDt3EtYGscc3ZxZrtCR48kbPPMZYZzSwPDsxfBPPP+oO13RZxItNvLXxQnDaEYZh3dmPvj5LcSOqqN7KzVyDGPa6xtyKlWje8eaEAnSxVgfmsbEaH5FEjQw4ZP4GIwrQJCy3lNvkgmZgYmESKPMymmzi7L0a0ngjwt/KqxD4MQENSqlvgfgrMR3hI296n4N+EfqY/2BYgS081yNXhBbW7zyQDIHTUDwXXFtiSYOkdEBxPCEuDhyieqHwy+XxXOLcVsD4Rh+0qGdIKetw0uINogTpI5HmhuCYTIDNz4Wvy62TenFyYUpFji8JxwqL9NKOFjr96rGIxRggEiPJTEVob1QpqF2vuUhchrGukDU1+t1oQd7jr8kQaTdbE9fio0SLRb7suZ5/kWyltL9pPosVWmdpV2mn8rGTw80uWjInArwozNeD+2fMFD18KRoPNH0cPZ0ftd8EpqY4g6wog9G9/Sc0VilGX5NKlNotuor3ukzadvBRMG5IQcrTN+J+ybMoZRwwpWlz6jy91tmgGAbJNQ4Ax2YBx7gN4nOWgEgXgAJli/aag2vlaXtpsEO77niq7rfRJuKcbwrg7s6RzODRLjodyA22yY0zz/RnU0MMBhKNwYYB4zJ+aFYwg3MBb4CtnwlEibMHqHEFUVHklVKoQqjLZe5zBoPMrT8XtHuWopc7BXiiAO7edUabNTFmyP9G1PiLhyIFr3RtPGAtuxvlCGpUmnU39VvVjYyExWaeHPMuZUY79MBbOqACw9+oVVJxOnorHg8kRu8TM5+g+KYD3tj0i/JCvdI+9Uw7ExEWPuKXVcIQ75pcnRpfSV9kF0L7IsOP380A2rEAoqnxA6bIoi8mSMFssq0wdr+5B9jB1COGOjYHrKxU4mJu0R5LjDzrG3fb+ANtJupW+dug22VpxjDq0eNjZT+3oWC+4tPoptGZlxY38lFWsGi2vqhzjOcQiKuBH6D5H4SldWplcQRfkkzVmNycbSteDnhWNElpFjI8iI+YSitg5mf5V+ArDMOX0uhcU8tMj8p9y6Cos/wBPvpJoX1KpGknLz1j6KK6o0ak+SiaKnt7dHL8Ip03OIqNe4mAMrssc55hdjh+H4OWNbh3OJJBy5nkjo5xDQZtO115+JaZ0jRNcB7RVKUX0nUZgZ5g7p0k/gmal8Hc0q2am3KwUxL4YNAMxgSNbR5yqBVd0C3wdWaNIgQSxp5Xd3tPNb6m+np8FUfpRr7v2aU6ebWx9xKsoUy13I/d+itFOBIuN91u14fAOuxHwUpGngwttfk27AvPdN9xpP1RWH4afHorsPw/KJeQ3TQ/ce9WVeNNHdpjM7SdvGd01aNvHgUV9+jelw7KZNh71u8NG0kIR1d05nu8GqyiHO2sps0sGSPiRggv6DkLWVZwoJLZOmu8o5tG339whyzvffVRKNmpGX4AnYPMO8LixIEXHMb+KrPDS2+s+n8IvEuLSXDR2o5OGvuUZXtP8e/fwU6K+ZxaqQA6iQJVYIINtE2YWvFrH79PJCYmhk+7W66FCZGfA/Y7Fz7b/AE8FdTrgiNOqtpU82twp+CY24v5mPIKGjD5FoqFUx7lViKTagg66A/eyLdRB1seaGq0OvmlSbRkSk4+MDZSLAZGjXE8oAQ1HEgtAOhCY452WjU3JaG/80NPuJXP4d8j4/VFHaGYMjgm4lzmw7KdtPAqKPfLQf228iojIzffLshNS4Nm/M70HzKsHAKZ/W/8A6U1pMkj/AEraVCXdefgpc2MbyNX8DHB1G5GtE91rW3/xEIo0t7eSBB0A2V1GuWuvpp9Uhv5KttO2F4drptYow4ltMWjNuY+5WcMW1WuFLuvFy0/qjkUtFEnVNi1Rr4eUorrD0y/FOqOi8fenJHNpBjVVhCGmY9yYUqBqGR79AEaL2JubqzTDYAv7xKbMpBohado1lt1W+rLp3UvRsRccaUV6WZUNXb3rbAFENO51VM9/oRCn4NKFopiZnQ68/wDaExjMsiPNX1GFroKIeA9vW/l/CH0q5JLJ9njEtDFA2MghNKFa0OuD9nxSLiVJzT4KYPiJmJ9fghMmU5Yn6NsRgdTSMx+nSPCfqhWVP52RFHEmDHisV2iob9137h7g7oubKfInDLH8MDZjNbBD/ig7Q2mPND4xhFjLXNJP0PUIB4JM7nXbzSmjz+WDg6Yw4uxxYIMAm/pZJ6dMjkUy7cuo1GuvGWPj8kopVJRw8OqoJlpqRI5qIZ7pcFFJFNjOmzuzqToraNE66LNaqWGItz6dFWyvsSeh5Lmes5MOPhSTVhtOlaRc8gtWvvBaVWxxF7fe62FcEwR8vNKlZhcjkwya69RvgmtkObmBBGv1F/JSri5rPbsHHoquGAF2tgCRsfDqboY1M1Rx1lx9JQwu6KvGUnKojYNa4gAEH19enVHveKLYGp1KAou7MQDfn0Wrn5onRWbPQwksMf2X0SXGeZlH4ejugGc/RMWS2nJ1I/0pLXFtvvIy6oJgX+qqeLz4fNVU6lw0HqTP3KvxG8ftCJGtiyWrKat25ou34fZQz3EXat8NXkwYg28/p9VX2RaSw+XggZncl9l9SPwauDcQyxDajdvvY+5c3VlrocIIJ9eRTGpWNKqHxbRw+B80bj8KKjc4gmBqBcDaVxWc4540/wC5fyJncQOgI+auw3EXZtZlUVae4AHvhasdJuPPSCltnm+RJ9qsaVWiozYOGh5fx0XN4t7gdYixHLp9804bmAIPkUs4oJh2+h9LfBdZXlkclTLKLwabjvmZ8DKXUaJLiACbmwuV0nsf7P8A4kvDiQxpabbnSOll6Rwzg+HwzSQxrYuXHXxkoXProG/to8swvsjiDTL+zLR+58NA9VEz9v8A2x/EvFKmf7TPRzufgopXZmlihPqvDmcPxEEQbrfKD+U67FL34Igy1RmZpuNE+k/C5m5MmqmrQzpsOl0UyiennY/BUUqzXcxKIo2JBInqCZ6g7KvIyMyi9xDKLMoJIghpIBO8HRV4epltPiriYYZvcD5oamEMXWwsOX6MLXrCS8nRE0bfmPoh8my37EIk9joZblbVsa4CtcZbe+yzjuIa89lRhXhrCQI2BQBqSZTrN2eZxhGPyxhgmEkTZM8UQAf+EfFKcGCTuU0xHLfIPiVKNDiu4sTVK2U2uCmFQdowZfzC46jceiWYuna2vTpzCu4VibdZty8EJmvP0m0/H6D8So5mzzH8+q14RxC4a7YR6E/VNsebWAh1xYWP6gudxlItdOnKNI5FQ3Rm8hvDO4sa8QoR32gQbHoefgUpfTObcpxgsTmZ1iCDy0I++iENVzCWk2mx/wAUMipyJRzR+p4/kpLpsZFxr8FVisKIgSQSPIokuzWlZfiRTpue7RgPm7RoHWY8pSHfwZ3yMuGcco4DDkOOao45i0a6QAeX8rkuNe2lfFyHHJT/AGDTz5lLaeMLnmRMkk+aExFYZo0B2T4x/Jf46XbaLsHicz4UVVKnkcIUTKNEbZcvhz5rLqzSLgIfDYuO67T4FXtrETOXwj3qGgOU4ZF3i9fg2puGo8Nff0R7KBdA9I5oEiQLDxCuPFvw1PO4ZjIDR439QJS2r0jG9dIYV2gd0fp52M8rfd1KFNb0WAwR3g7vB37gbgorsgAhao5src8A2utxfRa9j6K7DgAi26iK2WePbkrdErNMAfd1SGx1uinMlxK0InRONX6nbI/9EpOJMFNMS20adz/9FL21Mruvw9UfiRLNYlmv/wBrKUbXGkqa/QsY83zd4ffmhwzI8EflJ9CRoenVZqOyOgy08jv1GxW/bAi+9rIG6MLlScdMZhwILdj8QleMZLSNxtzRWHqSIm49/JV4h0OB/SRyBuNQob0U55Pq4qfq/wCAHCXlp8j7kRiGZ2nmLj329xVnZCJYd58iL+CrIIMg8rIUzPU2gbCC5JEAfFKPa3GiW0Gn8sPfG73Cw8m38XdE/wAK1vaXJA1PIAXK5Gtim1KtSo5v53OI6Ce6LaWhFBK7JxrZRhq2Uk9EBWEulNMLRDmuvESQk7n6p62XsNdmwrD4mJnZZQnbjKop6lvsdVjcHEkDl/tL23kctPDddK2PX5pc/Agl0EZhbkk9qMqOXrL/ANF9GZhAe1eLuylu0Fx8XR8h705rPFJmertpaCXH9PguMxGIL3ue7VxJ+keCbiVuycKbl2O29iuMBzBh3nvCTSJ3m5p+OpA6xsupay0rx9leBNwQZBBggjS/RemeyntH+LpZXn+8wS7YPA1qDkdMw8Coy4/8kFnxf5IPqnpopSBn1VppQfNW9kI6lIQvC6lf4NRSMLVz8ogarLnkeQVDwR1P8IkyzDN1V/LMMaJuiseSafOwHvVLacRziVvUd3I1nfz2R0bvEnUX+aBn99mVw00O48Cl7pY6D5HSfHqic5bYi3Pb/a2cA8ZbDcH71SmzKz5L+xlmCxJBEgRMFFY6nLTHOR9EspAixGkgplQpyx2+yGjNjJxkYwbAbGx+K2xOEIOmvxUwQkgQD0KbcN4Sa9UMEwDc8haT5TCCvupCqt0A4f2Mq4ii8NdkzTLiO7lGozaDYJdX/pniaTCGDtRziJB5L1SvxnD0clEOzBo0aM8kHKGuOgMmblb4vEYgtDjkotFwCQ95H/aDB6q+oJIeo0jwLiOAfRa5lRmV03B18ua5iqyCvXf6o8My0m1XVA9xnKYAcYIgOjXUjyXlFV226CGmW8G0wFzJKi3dKidY474P3kfG45qrieKbR/uutB03J2ACB4nxtlIXgv8A2jWdi7kPeuQ4hxN9Z2Z5nkNh0ASIY3LbMuGKUnbC+NcdqYl2Z9gJho0H1PVL8wOgutJUb3VaUa8L6paRl4i26c8NNSi0VmHKWmQfj4joklO5TJvG3N7ti2IiFEleg418npXB+OMxVHOBlcLVGcnHcb5TBj0TBp6bLyvhntF2FUPptto8fubu3pznmAvTcPiG1GNew914kHTxB5EGxG0KrOHXZSyY+krXhHmI25+CrfU5zCj3SVo6rBiJj4oRUZVs3FQneyvrnuWH2ChWjp/tb1H2uuTNfh5G7v8ADAm14kG7VlstPTUH5KrEtj8o0N+cdFMPibRt8EFGTOTbCazoh+s2d8immFAvG9/qk7Dq0/7RPDapjJ9/ZXC27GOAwkjMbZSb6abLr8BwUdnmqVJpPh2SnYOA3e8CT/wiPNc/h8YKTGhzqZc4EQ8kAAywl1rRId4AozC8KfDXUX9kKhayKbppw4kOcWEmxIGkaoscadhRVD/AcXonMxrWso6AOaGXHIRLgRJk6IDG8Qeyo5uGrMe1uX+1JcZJmA/9I00Qr+M16BLX5S6YbWjuCm0985dWzGvXwQXtDjTTpGrIY58hpZTDWlkSYcD3hlm53TpS0F6cT/U/2i7as1oER+mZIIJvbW516BcNXrjbVOOI5amaqZLnfDYekJBVZdTFaNLHHrGjBqT4qK6i0awoi7ILqwHFVMziTcm58SqVl5usJyQqe2ZCwSoFhSQZBWFAFu1q44lMHZdp7NYuphge0cHUn6gXLXbPbyMWPMLjtreiaU+MRTyOvyS5q9E9U1TPSqdVpAIIIOjhuPvXktSb3heecA4/Up1A0d5jjdpNvEH9J6+q7zB4htQBwkjkbOH3z0VWcXHRQyQ6vReCsu0Wrnen3ZVGtMoLobx8rjKgWqVTO42Rgwpdp6ravh2sbmfDQNY1J6DmluVMqsEYS6ALnZdTwzgGIaGvptYXNIcWvlsididD4pRwOvRqNeC3IJae0Ac+o1gk2As28XTf2W4m6k+rTxFQFjYczO5wJfmhpb+6cw1TYkpF7PaJjMS0VmvpuJgteGuZTLrio3UuFza8zKwaglww7nimXlxeCKTZ0Dmie80H9oGgQPGse2pWaTRa+rUdLXuAHds3I5puQJMeCX4zAijVBaHlhJETDg0RmE7XmEUm0HY2wD8RVqhz+1NEte3O0Etc0n8pn9NvgkvtJxMBvZNeXMaTAJLo2ME3gxHkjuLe0QNAU6AqMYwQSaj3HpN4A1NhuFwxxJeSTz9yhbLHGh2lZjHVBFglOIE7JxXo2kIPEUyWyB5pqNGQqfiIEKLGJw9pUTVFC+zACsFZWE0QRZAWAsriTZ4UAhYcFJUHF1N11dkGWTGvmhWlbteN7oWguwx4Hhs9ZoaCdYi5k2Edbr0iviKdJgZWY5jGHOxrST3xZrapaO7cOuNVyPsA1v4nO4kNYJOWxsCfLTVNvxDnVGPrSKYcXlje68h27f8AMyDJvEpM3spZX9wd/wCKZjBYWNcbGOYB7zdgARed7rWswtJHpyKC4rUAJew0nttGQuytkQGw/V35ZI5arbhnEnOAZUIuO6d4Gx5CLhV5RFL2w/B8UbTYXPBsLDcuOgH3okPEOKOrd82gkADRo5D5lTFVTXrBlPQkNaACZk3dlHMybK3H8Ddhqop1i25BzCS2J/NpI1FlCh8g0MuC0K1ANxBYOzz9mcwlpDxdpB2MxPNGcS4o6rlp1z3qbixpaA0gCA1pkARpryW/Ee0q0KtYP7mZpLGmQS3uOedIvlIB5rOFxPbM7RwzvDXZi53cEmJLAJFtxClnBrK+etSonDl1RhdnDWs7xH5ajXvMweWiF4tiH08Q15DmNLSGNLoIAsQDf9XwQn4WsXsdQYaTBJb3paC1uax1ggAgO6oTi2Kr1JxNYg54YDAAgCTA2iNBuVz2qJe9A2Lxgax7f3GRIGfrflf3pdRwjskyAEmxmOLyXmbm3gNPvqtGcWeLG4ToQaRp4UoRoOdjCJCHqY2WwhDX1QxqkpiiNcix1abLKpa+FEYAMVFFEwUWtCrKii4kyFvWF1hRccaqxqiihnI6j2JH/uf/AIX/AAK6yg2MUSNZqnzDRB8lFFWn6Usv9wnxrR+GaYv+IiemWY8Eu4sIq1It3nC1rSLKKIGLCvZhs4qlP+R8wNV03tgP/KUjv2ovv/6bVFFL8JfgFgr0KE3zV689e43Xnok+LtVqRbvn4lRRKkCej8LbPDnTf+1Q1v8AuXmXFnmK7ZOUF0N2FxoNAoojfqDj6hFT/IELV0UUVhGoCgqA3UURgMjlFFFJx//Z"/>
          <p:cNvSpPr>
            <a:spLocks noChangeAspect="1" noChangeArrowheads="1"/>
          </p:cNvSpPr>
          <p:nvPr/>
        </p:nvSpPr>
        <p:spPr bwMode="auto">
          <a:xfrm>
            <a:off x="63500" y="-1262063"/>
            <a:ext cx="1752600" cy="2609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AutoShape 8" descr="data:image/jpeg;base64,/9j/4AAQSkZJRgABAQAAAQABAAD/2wCEAAkGBhQSEBUUExQVFRUVGBQYGRgYGBcVFxoVFRcXFxcVGBoYHSYfFxkjGhQUHy8gIycpLCwsFR4xNTAqNSYrLCkBCQoKDgwOGg8PGikcHSUsKSwsKSksLCwpLCwsKSkpKSksKSwpKSkpKSwpLCwpLCwpKSwsLCkpLCwpKSosLCkpLP/AABEIARIAuAMBIgACEQEDEQH/xAAbAAACAgMBAAAAAAAAAAAAAAAEBQADAQIGB//EAD8QAAEDAgQDBQYFBAAEBwAAAAEAAhEDIQQSMUEFUWETInGBkQahscHR8BQyQlLhByNi8XKSorIVJDM0c4LC/8QAGgEAAgMBAQAAAAAAAAAAAAAAAgMBBAUABv/EACgRAAICAgMAAQQBBQEAAAAAAAABAhEDIQQSMUETIlFhoQUyQpGxcf/aAAwDAQACEQMRAD8A8SWFlRCcZDldTqqiFkFcSEuFpF1oQtmEHSyyxsnkOf06oCLb0GYWlNN07fdkMHSCjKFAuY6JDQLITJH3zQljLKNRS/BWwFxDRuYHnZel4NhDQAdAB6LkfZzg5c/tCLN06uXYUJCJMQtl4aea879qcb2mJdGje6PLVd/xHFinRe8/pafXZeV1HySTqST6ojmW0Kux0VbzcrAbKvbTA1uUJ0YWzSlhy7RFsoNbqZKqdiCbaDotqFIkwgkzRw9U6irYVSdOmiJa0qU6UCAmmE4SXNk91vv8lW9ZuRXWFsVkShnV4MFdA2nh2HKTJ8SfgqcVgMO/8pg+JHxTEirlyPr2iIK2HDhLUA9ibY3hbqXeBlvPl4j5oGo4OF9ef1TVozMnXJvxgRUWzmQomlB6ZWora+HLdQqgpOcWnTIosqBcQbU3wUayhNxcfJCNW1LEFh7pjny9ELBkhu6oMhAJvaPvZF8H4CapBdZvx8Elp8QvcD4otvHqptTke8oGmdGF+nePrUqDAHFrGjQb/wC0hxfthmdlw9MvOxI+QVHB/Zftznr1C7/EH6rtcBwinSbFNgb4C/mUVoZVHm/HRiQGmuSM8w2dh0CShsldj/UN0VqY/wAT8QuTAXWLbN2CPqskFbU2wraVLMYCGw8ac5UiulSvG5TMMFNv+Sw1opjbMqqYzGSlN2bWKKxaXo14Jg+0fJ0Fz8gj+J4zMSxtgLW3P8K7gtPLRe4dfcJ+aXcKfmrgHqfQFCX7r01p8JDe9Udl6WHqrsRwhr6csdPS0GOqp9oSe0y7AA+qBwPEHUicpsdZv5qSl3alT8ZnCY0tdkfobX58vBLOK4Ps6kDQ3CIx35ydzceOqJ42JpU3eH/UJTYvRm511lQkNx1CwsLKIR9QOcBUGU67FK30y0wdUdMFa4ynN/uDsujrQ7JkWRW/QJrJVlQAWCy2y0e9EVzActZUW9PVSDRZQwsm6c4fBW7oQ+CZKZUpakSkx0Il/Bar6b76Ls8NxERJK4mniMuqbUHB7bHVK7NDXFMX+39RtSpTc0z3SD6rmqdNOOM4BwI31S3swAmqVlHLqVFeWTZMaTQxvVVYLDS4ARJ9yZt4a2Ly74IZS+Ao8hYV+xTElG4WnGyLbhmR+UD1VjGgaCB6oXIucXmY+y7aG/DD/bc3c/MQfgFzlGt2WIaTs6D52TSpWy5XNMx9kLTH4RtcB7DDh9wevVdHaNPkZYuVxegjj3Dy+Hs71tuWxS7C8IBBNQR0m46+KvdUrUmgXHlIQ2JNaqNHeEQPNGirnlsAxNEOIDZNy0c45q/jsAMaNr+6Aj8PhG0GFzzLtvoPqkWMqFzi476eGylFHPlU6oDydFFc9senxURFVxKw6fJZzWjp9VuzDeB8CCrG4B1+UH0R3R3e2KC6URgOGvrPyU2ydegHMnYLQtXaezuG7KgDbM+5J/bsPn5qJT6o7JPqrFrfZHKBmqX6NMDzm6tHsqTORzHf9PxTuo4k2g9Jg+R5qUsRBvrsYg+BHNVXkkyus2T05bF4GpRMOY5s6SLHwO6JwYcYnmuzbUzDK4AjcG4jmgsdwbKC6mLR+Xlzg7+C7taLeLPupaE3EWsDQBqJQFCo5hke5b4qk5zp5eSzQ4mym0giSpq0Xe3yE4viIc0B2qU1W3tzVrMOapL9OQ+qsrUo+alUilyNS7FWCdFVp6/GyeZ8qQE3tsujEGHcwD6oZ+lOSVps1czNtB5qnsyLHX4ok1IGp/2jaeDzNBf3eXMjzXI0Irj5Me3TX5+RS6l+3Xl9FZQ4LUzZi7sx6n02810OEwzGiwEnc3P34LNWCeguT0/2oboprNLyHgI5pDYBkxYmAD5jT0SHE8VqAlpaGuHmnJcS4n7HRBcUwudubdv/AG6R5KIzZCzzk6bsR1nOfGYkk/cdFpVoXg7fBNKNISAqKeDLnpnY28XDfVP22UtwAzFztAAoiuItc4ZWaBRSWskejqMbOOaS0yCQeYTbCccy0y03JEeqVEI7BcMc+DBvYAbn6dU+aTWzDclHZRRp5nADUkD1MfNd7+FgSDAEATpAslHBKPZYjI+kwkhwvfKQMwcOohO6DC4wdOSRkdlLLLtopNOIk+n8pgKDajQH6iIdyPXmFVVw5ANvG1v4Q9KtkcAdDokrQ3CpJ+DDD0XCWO/M246jYDoUY10tkqvDPD4v3m6H4tVtWllJbtr5HdMpM0MvFuHeIu4hgW1Gnr+oajquXwfs85tUhwzE6RMGd12NQiR9/cralUDHhxEi4I0MbkciNQgTa0VIOcCjA+weIdeBTBBMvMGBuW6jxVD/AGKJZnL7Br5GUhwLRcOB01C6vhlSu+gGsIfUbUe0nPmLwPyOqOdtEQN1dxXs8MwucXPFRpbku5xeRZzR+7YjldNUUDPI5+nB472I/sOr0HmoxrQ5wIgxvlO+qDwz/wC02dpHoSu9wmEcMOH4iDkp2pNkU2wIBeTZzunuXCAS6BoCTJ6kn5qJITJapDHhOEl2Y+Q5dUyqUpGaZ3g/Hxi6owYg+R9+6IYCJ6GIPTRcvBkcLcbMi4trq3yWldjgwc3dLwNB70Vg8F/y/mHQbhZqkTbXcn5BTWjQjxVHFcvQH8OGi5k8hZVmkHbR/Ktc2dx71Gu63SqMuTqWjn6OHh/qFZiKwaDESisW3K93X53SnFguOiJHuYy6YU1ttFFXHu0mFEPVwpnRRHSMXJ9VyB+AezVTEPuCGC5dGg+a9Cr+z1NlBv4R7g5zSCQA7M7cEn8jpFkrxPCGMLaeHxLmvHeZTz5mFxEkg7ggadEnocXxbHvax5Odx7obLc2aTlEWuCmS2YknYw4dhHZxWc5jszXNdHde14tlc3nG4TSm4ASRdI+DT21RzgWnKAQdnOPejpZO6rosQCkyZWbqWix/ERHKFSMS135gLcwqX0gekcuqrbTY3Uz99Eu2W8OSal6MKOGpl0sJafUJo6hnZ3TMf7IPySEV9gfSya8PqnewOp2TUz0XGy9vtl4DZLxststvAozEYe4IH+1XWp9ybSoaIycTq3oY8A47Qw9EhzSavaSwNHec4gZfId4Gdiui4Zw4U3GvWrU6lZ24IDWA/pY078zqVx/AuI9hiA6AQ5rmwQNxLdd8wHqj/az2sDcKzK1jajwA0t/M0xeJvA0v5I4vRhZsLxyoB/qB7RdoexY4lrT3rQC4H4Bc1w0QCSPrfRC4iq577mSYk/EpqKfcAtOvVLuxvGwOac38BFCrkMHl7kZTaXOkA3v5jVAsZnaItH2U4wzXBu0x7uXiiSNbi8W/fCutVyiAfHdBvxE7Kx+HcTt5/wAKt+FAPecPJHQrk43J7dIqcfJTtNhC2dRYTq71VZoA6Fw8bpcjCzQSemVY8flncR6fxCFDmjUInEUyW32cPv4ICrh40uoiz0/A5Dlxl+tGar2cvRRCYpsePTRYRiMnKmpUZ9oOD4kVJee1Y0iC0XDBdrso0kcljGOpOcalHNh25QW5nPhzxctp8hum9H+oVKm4FtN7tYJgFoddzIOonTokvGfaDt3EtYGscc3ZxZrtCR48kbPPMZYZzSwPDsxfBPPP+oO13RZxItNvLXxQnDaEYZh3dmPvj5LcSOqqN7KzVyDGPa6xtyKlWje8eaEAnSxVgfmsbEaH5FEjQw4ZP4GIwrQJCy3lNvkgmZgYmESKPMymmzi7L0a0ngjwt/KqxD4MQENSqlvgfgrMR3hI296n4N+EfqY/2BYgS081yNXhBbW7zyQDIHTUDwXXFtiSYOkdEBxPCEuDhyieqHwy+XxXOLcVsD4Rh+0qGdIKetw0uINogTpI5HmhuCYTIDNz4Wvy62TenFyYUpFji8JxwqL9NKOFjr96rGIxRggEiPJTEVob1QpqF2vuUhchrGukDU1+t1oQd7jr8kQaTdbE9fio0SLRb7suZ5/kWyltL9pPosVWmdpV2mn8rGTw80uWjInArwozNeD+2fMFD18KRoPNH0cPZ0ftd8EpqY4g6wog9G9/Sc0VilGX5NKlNotuor3ukzadvBRMG5IQcrTN+J+ybMoZRwwpWlz6jy91tmgGAbJNQ4Ax2YBx7gN4nOWgEgXgAJli/aag2vlaXtpsEO77niq7rfRJuKcbwrg7s6RzODRLjodyA22yY0zz/RnU0MMBhKNwYYB4zJ+aFYwg3MBb4CtnwlEibMHqHEFUVHklVKoQqjLZe5zBoPMrT8XtHuWopc7BXiiAO7edUabNTFmyP9G1PiLhyIFr3RtPGAtuxvlCGpUmnU39VvVjYyExWaeHPMuZUY79MBbOqACw9+oVVJxOnorHg8kRu8TM5+g+KYD3tj0i/JCvdI+9Uw7ExEWPuKXVcIQ75pcnRpfSV9kF0L7IsOP380A2rEAoqnxA6bIoi8mSMFssq0wdr+5B9jB1COGOjYHrKxU4mJu0R5LjDzrG3fb+ANtJupW+dug22VpxjDq0eNjZT+3oWC+4tPoptGZlxY38lFWsGi2vqhzjOcQiKuBH6D5H4SldWplcQRfkkzVmNycbSteDnhWNElpFjI8iI+YSitg5mf5V+ArDMOX0uhcU8tMj8p9y6Cos/wBPvpJoX1KpGknLz1j6KK6o0ak+SiaKnt7dHL8Ip03OIqNe4mAMrssc55hdjh+H4OWNbh3OJJBy5nkjo5xDQZtO115+JaZ0jRNcB7RVKUX0nUZgZ5g7p0k/gmal8Hc0q2am3KwUxL4YNAMxgSNbR5yqBVd0C3wdWaNIgQSxp5Xd3tPNb6m+np8FUfpRr7v2aU6ebWx9xKsoUy13I/d+itFOBIuN91u14fAOuxHwUpGngwttfk27AvPdN9xpP1RWH4afHorsPw/KJeQ3TQ/ce9WVeNNHdpjM7SdvGd01aNvHgUV9+jelw7KZNh71u8NG0kIR1d05nu8GqyiHO2sps0sGSPiRggv6DkLWVZwoJLZOmu8o5tG339whyzvffVRKNmpGX4AnYPMO8LixIEXHMb+KrPDS2+s+n8IvEuLSXDR2o5OGvuUZXtP8e/fwU6K+ZxaqQA6iQJVYIINtE2YWvFrH79PJCYmhk+7W66FCZGfA/Y7Fz7b/AE8FdTrgiNOqtpU82twp+CY24v5mPIKGjD5FoqFUx7lViKTagg66A/eyLdRB1seaGq0OvmlSbRkSk4+MDZSLAZGjXE8oAQ1HEgtAOhCY452WjU3JaG/80NPuJXP4d8j4/VFHaGYMjgm4lzmw7KdtPAqKPfLQf228iojIzffLshNS4Nm/M70HzKsHAKZ/W/8A6U1pMkj/AEraVCXdefgpc2MbyNX8DHB1G5GtE91rW3/xEIo0t7eSBB0A2V1GuWuvpp9Uhv5KttO2F4drptYow4ltMWjNuY+5WcMW1WuFLuvFy0/qjkUtFEnVNi1Rr4eUorrD0y/FOqOi8fenJHNpBjVVhCGmY9yYUqBqGR79AEaL2JubqzTDYAv7xKbMpBohado1lt1W+rLp3UvRsRccaUV6WZUNXb3rbAFENO51VM9/oRCn4NKFopiZnQ68/wDaExjMsiPNX1GFroKIeA9vW/l/CH0q5JLJ9njEtDFA2MghNKFa0OuD9nxSLiVJzT4KYPiJmJ9fghMmU5Yn6NsRgdTSMx+nSPCfqhWVP52RFHEmDHisV2iob9137h7g7oubKfInDLH8MDZjNbBD/ig7Q2mPND4xhFjLXNJP0PUIB4JM7nXbzSmjz+WDg6Yw4uxxYIMAm/pZJ6dMjkUy7cuo1GuvGWPj8kopVJRw8OqoJlpqRI5qIZ7pcFFJFNjOmzuzqToraNE66LNaqWGItz6dFWyvsSeh5Lmes5MOPhSTVhtOlaRc8gtWvvBaVWxxF7fe62FcEwR8vNKlZhcjkwya69RvgmtkObmBBGv1F/JSri5rPbsHHoquGAF2tgCRsfDqboY1M1Rx1lx9JQwu6KvGUnKojYNa4gAEH19enVHveKLYGp1KAou7MQDfn0Wrn5onRWbPQwksMf2X0SXGeZlH4ejugGc/RMWS2nJ1I/0pLXFtvvIy6oJgX+qqeLz4fNVU6lw0HqTP3KvxG8ftCJGtiyWrKat25ou34fZQz3EXat8NXkwYg28/p9VX2RaSw+XggZncl9l9SPwauDcQyxDajdvvY+5c3VlrocIIJ9eRTGpWNKqHxbRw+B80bj8KKjc4gmBqBcDaVxWc4540/wC5fyJncQOgI+auw3EXZtZlUVae4AHvhasdJuPPSCltnm+RJ9qsaVWiozYOGh5fx0XN4t7gdYixHLp9804bmAIPkUs4oJh2+h9LfBdZXlkclTLKLwabjvmZ8DKXUaJLiACbmwuV0nsf7P8A4kvDiQxpabbnSOll6Rwzg+HwzSQxrYuXHXxkoXProG/to8swvsjiDTL+zLR+58NA9VEz9v8A2x/EvFKmf7TPRzufgopXZmlihPqvDmcPxEEQbrfKD+U67FL34Igy1RmZpuNE+k/C5m5MmqmrQzpsOl0UyiennY/BUUqzXcxKIo2JBInqCZ6g7KvIyMyi9xDKLMoJIghpIBO8HRV4epltPiriYYZvcD5oamEMXWwsOX6MLXrCS8nRE0bfmPoh8my37EIk9joZblbVsa4CtcZbe+yzjuIa89lRhXhrCQI2BQBqSZTrN2eZxhGPyxhgmEkTZM8UQAf+EfFKcGCTuU0xHLfIPiVKNDiu4sTVK2U2uCmFQdowZfzC46jceiWYuna2vTpzCu4VibdZty8EJmvP0m0/H6D8So5mzzH8+q14RxC4a7YR6E/VNsebWAh1xYWP6gudxlItdOnKNI5FQ3Rm8hvDO4sa8QoR32gQbHoefgUpfTObcpxgsTmZ1iCDy0I++iENVzCWk2mx/wAUMipyJRzR+p4/kpLpsZFxr8FVisKIgSQSPIokuzWlZfiRTpue7RgPm7RoHWY8pSHfwZ3yMuGcco4DDkOOao45i0a6QAeX8rkuNe2lfFyHHJT/AGDTz5lLaeMLnmRMkk+aExFYZo0B2T4x/Jf46XbaLsHicz4UVVKnkcIUTKNEbZcvhz5rLqzSLgIfDYuO67T4FXtrETOXwj3qGgOU4ZF3i9fg2puGo8Nff0R7KBdA9I5oEiQLDxCuPFvw1PO4ZjIDR439QJS2r0jG9dIYV2gd0fp52M8rfd1KFNb0WAwR3g7vB37gbgorsgAhao5src8A2utxfRa9j6K7DgAi26iK2WePbkrdErNMAfd1SGx1uinMlxK0InRONX6nbI/9EpOJMFNMS20adz/9FL21Mruvw9UfiRLNYlmv/wBrKUbXGkqa/QsY83zd4ffmhwzI8EflJ9CRoenVZqOyOgy08jv1GxW/bAi+9rIG6MLlScdMZhwILdj8QleMZLSNxtzRWHqSIm49/JV4h0OB/SRyBuNQob0U55Pq4qfq/wCAHCXlp8j7kRiGZ2nmLj329xVnZCJYd58iL+CrIIMg8rIUzPU2gbCC5JEAfFKPa3GiW0Gn8sPfG73Cw8m38XdE/wAK1vaXJA1PIAXK5Gtim1KtSo5v53OI6Ce6LaWhFBK7JxrZRhq2Uk9EBWEulNMLRDmuvESQk7n6p62XsNdmwrD4mJnZZQnbjKop6lvsdVjcHEkDl/tL23kctPDddK2PX5pc/Agl0EZhbkk9qMqOXrL/ANF9GZhAe1eLuylu0Fx8XR8h705rPFJmertpaCXH9PguMxGIL3ue7VxJ+keCbiVuycKbl2O29iuMBzBh3nvCTSJ3m5p+OpA6xsupay0rx9leBNwQZBBggjS/RemeyntH+LpZXn+8wS7YPA1qDkdMw8Coy4/8kFnxf5IPqnpopSBn1VppQfNW9kI6lIQvC6lf4NRSMLVz8ogarLnkeQVDwR1P8IkyzDN1V/LMMaJuiseSafOwHvVLacRziVvUd3I1nfz2R0bvEnUX+aBn99mVw00O48Cl7pY6D5HSfHqic5bYi3Pb/a2cA8ZbDcH71SmzKz5L+xlmCxJBEgRMFFY6nLTHOR9EspAixGkgplQpyx2+yGjNjJxkYwbAbGx+K2xOEIOmvxUwQkgQD0KbcN4Sa9UMEwDc8haT5TCCvupCqt0A4f2Mq4ii8NdkzTLiO7lGozaDYJdX/pniaTCGDtRziJB5L1SvxnD0clEOzBo0aM8kHKGuOgMmblb4vEYgtDjkotFwCQ95H/aDB6q+oJIeo0jwLiOAfRa5lRmV03B18ua5iqyCvXf6o8My0m1XVA9xnKYAcYIgOjXUjyXlFV226CGmW8G0wFzJKi3dKidY474P3kfG45qrieKbR/uutB03J2ACB4nxtlIXgv8A2jWdi7kPeuQ4hxN9Z2Z5nkNh0ASIY3LbMuGKUnbC+NcdqYl2Z9gJho0H1PVL8wOgutJUb3VaUa8L6paRl4i26c8NNSi0VmHKWmQfj4joklO5TJvG3N7ti2IiFEleg418npXB+OMxVHOBlcLVGcnHcb5TBj0TBp6bLyvhntF2FUPptto8fubu3pznmAvTcPiG1GNew914kHTxB5EGxG0KrOHXZSyY+krXhHmI25+CrfU5zCj3SVo6rBiJj4oRUZVs3FQneyvrnuWH2ChWjp/tb1H2uuTNfh5G7v8ADAm14kG7VlstPTUH5KrEtj8o0N+cdFMPibRt8EFGTOTbCazoh+s2d8immFAvG9/qk7Dq0/7RPDapjJ9/ZXC27GOAwkjMbZSb6abLr8BwUdnmqVJpPh2SnYOA3e8CT/wiPNc/h8YKTGhzqZc4EQ8kAAywl1rRId4AozC8KfDXUX9kKhayKbppw4kOcWEmxIGkaoscadhRVD/AcXonMxrWso6AOaGXHIRLgRJk6IDG8Qeyo5uGrMe1uX+1JcZJmA/9I00Qr+M16BLX5S6YbWjuCm0985dWzGvXwQXtDjTTpGrIY58hpZTDWlkSYcD3hlm53TpS0F6cT/U/2i7as1oER+mZIIJvbW516BcNXrjbVOOI5amaqZLnfDYekJBVZdTFaNLHHrGjBqT4qK6i0awoi7ILqwHFVMziTcm58SqVl5usJyQqe2ZCwSoFhSQZBWFAFu1q44lMHZdp7NYuphge0cHUn6gXLXbPbyMWPMLjtreiaU+MRTyOvyS5q9E9U1TPSqdVpAIIIOjhuPvXktSb3heecA4/Up1A0d5jjdpNvEH9J6+q7zB4htQBwkjkbOH3z0VWcXHRQyQ6vReCsu0Wrnen3ZVGtMoLobx8rjKgWqVTO42Rgwpdp6ravh2sbmfDQNY1J6DmluVMqsEYS6ALnZdTwzgGIaGvptYXNIcWvlsididD4pRwOvRqNeC3IJae0Ac+o1gk2As28XTf2W4m6k+rTxFQFjYczO5wJfmhpb+6cw1TYkpF7PaJjMS0VmvpuJgteGuZTLrio3UuFza8zKwaglww7nimXlxeCKTZ0Dmie80H9oGgQPGse2pWaTRa+rUdLXuAHds3I5puQJMeCX4zAijVBaHlhJETDg0RmE7XmEUm0HY2wD8RVqhz+1NEte3O0Etc0n8pn9NvgkvtJxMBvZNeXMaTAJLo2ME3gxHkjuLe0QNAU6AqMYwQSaj3HpN4A1NhuFwxxJeSTz9yhbLHGh2lZjHVBFglOIE7JxXo2kIPEUyWyB5pqNGQqfiIEKLGJw9pUTVFC+zACsFZWE0QRZAWAsriTZ4UAhYcFJUHF1N11dkGWTGvmhWlbteN7oWguwx4Hhs9ZoaCdYi5k2Edbr0iviKdJgZWY5jGHOxrST3xZrapaO7cOuNVyPsA1v4nO4kNYJOWxsCfLTVNvxDnVGPrSKYcXlje68h27f8AMyDJvEpM3spZX9wd/wCKZjBYWNcbGOYB7zdgARed7rWswtJHpyKC4rUAJew0nttGQuytkQGw/V35ZI5arbhnEnOAZUIuO6d4Gx5CLhV5RFL2w/B8UbTYXPBsLDcuOgH3okPEOKOrd82gkADRo5D5lTFVTXrBlPQkNaACZk3dlHMybK3H8Ddhqop1i25BzCS2J/NpI1FlCh8g0MuC0K1ANxBYOzz9mcwlpDxdpB2MxPNGcS4o6rlp1z3qbixpaA0gCA1pkARpryW/Ee0q0KtYP7mZpLGmQS3uOedIvlIB5rOFxPbM7RwzvDXZi53cEmJLAJFtxClnBrK+etSonDl1RhdnDWs7xH5ajXvMweWiF4tiH08Q15DmNLSGNLoIAsQDf9XwQn4WsXsdQYaTBJb3paC1uax1ggAgO6oTi2Kr1JxNYg54YDAAgCTA2iNBuVz2qJe9A2Lxgax7f3GRIGfrflf3pdRwjskyAEmxmOLyXmbm3gNPvqtGcWeLG4ToQaRp4UoRoOdjCJCHqY2WwhDX1QxqkpiiNcix1abLKpa+FEYAMVFFEwUWtCrKii4kyFvWF1hRccaqxqiihnI6j2JH/uf/AIX/AAK6yg2MUSNZqnzDRB8lFFWn6Usv9wnxrR+GaYv+IiemWY8Eu4sIq1It3nC1rSLKKIGLCvZhs4qlP+R8wNV03tgP/KUjv2ovv/6bVFFL8JfgFgr0KE3zV689e43Xnok+LtVqRbvn4lRRKkCej8LbPDnTf+1Q1v8AuXmXFnmK7ZOUF0N2FxoNAoojfqDj6hFT/IELV0UUVhGoCgqA3UURgMjlFFFJx//Z"/>
          <p:cNvSpPr>
            <a:spLocks noChangeAspect="1" noChangeArrowheads="1"/>
          </p:cNvSpPr>
          <p:nvPr/>
        </p:nvSpPr>
        <p:spPr bwMode="auto">
          <a:xfrm>
            <a:off x="63500" y="-1262063"/>
            <a:ext cx="1752600" cy="2609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AutoShape 10" descr="data:image/jpeg;base64,/9j/4AAQSkZJRgABAQAAAQABAAD/2wCEAAkGBhMSEBUUExQWFRUWGBcaFxcXGBwaGBgYHBgXGBgaHBoYHCYeGBkjHBcYIC8gJicpLCwsFx4xNTAqNSYrLCkBCQoKDgwOGg8PGikkHyQqLCwpLCkpKSwsKSwsKSksLCkpKSksKSwsKSwsKSwpLCksKSkpLCkpLCkpKSksLCksLP/AABEIAMIBAwMBIgACEQEDEQH/xAAbAAACAgMBAAAAAAAAAAAAAAAEBQMGAAECB//EAD4QAAEDAgQDBgQEBQMDBQAAAAECAxEAIQQSMUEFUWEGEyJxgZEyQqGxI8HR8BRSYuHxB3KCJEOiFTNzkrL/xAAZAQADAQEBAAAAAAAAAAAAAAABAgMABAX/xAAlEQACAgICAgMBAAMBAAAAAAAAAQIREiEDMSJBE1FhMiOxwQT/2gAMAwEAAhEDEQA/AIlNVxl5U2VgBQowOogRsAD9difKgdTQCpVUJ9uFEciR9a9DfwxFUfirUPL85970yJyRA3pRBE/vpUCE1PBO1OJRA4Yt+96uPZyf4dAGni+5qnqbq9dlsMTh0W/m/wD0aSQ8EGdzP2tUkRTTB8EU4oXyjf8Az+9asWG4ShIEAKJF5sZ6TSWaTropLkm0m3L9aCL4C8gUoK2kyPrVv4twbKZTpuOR/SkuJwwGpAA50slF9g01bBMLjPEUu2nRQ09RtQ+C7HNMtlxaUvqkZQATM6AJ/OmLOkoCVg72NIsXxN5twoGZAn4AISZ+/pWyceji5ZP+f+j/AAvDgYnDIZnQqKJ9kyRQvF+zGIUS4rEttoG4KoAiLC1zS1HGMVhgr8AISSTKyTr7XoNo4jGryrVPzZTKUpjyEJ+9ByU1TILjtjnDcWVh0QSXG8sFbgyEg8rzF960/hj4XcM64sK/7ZJVHMSBYi8TYjeh2+zZGdLrzaEpAUJlSFDnmMRBtHWpcPhHkKLqQhlCWlOZSrwuITAIA1BIIImp4uy3xNboefxJdZzEhQyhSo0Ggm55iiGpVZAMCPOOYpTg8RmbSGE5mz4tQIIPwqJ5Han3BsWULSlTd1aQoqjrcTrG9VjstxJy70MmOE2t6GocThsoOh9bgeVMH8YDqQOQH7BpPxB2XEpgmb2Fj607QvJGK9bOcdhQkiQLpSeeoob+HG36UcjDBy6VzFuYtsI2obENFBijDo6VFxSTB14cdZ5jWo1AjW45gX9R+YqYqrQIpzEIXbnO40rSzIrpTAmQSD038xoaiV/UI6jT9RRMDuIqOKnW11qAprAMU7zpXxJcXSgLcNk8k9SdhRy0mh3U1hRCezRV4nHV5zrER6X0rKHxXEBnMuK/4mE+lZU9E9HqRw4rRbHKu6jw5UVEKSUj5TrI6nY0Du7OFYRKtqr3GP8AT9DyitLhQo62BB9NfrVu7sCtFwJmbAb7fSmFPOFf6cYkaOtH/wCw/KpG/wDTzERKnWwOmY/kK9GQQq6VA9Qa0tKEjMuwGp6flrQtk5aVopmC7ANpguuKc3yj8MeRnxH3FWvBYBCQEoSkDQZYt6A/WjShEApUCkiQelRLWEm9gbSOZ/t96myG2sshhhm4AMKAG2o86aMgkWuKCOIQ2AVEkkWA5deQqVGMUogaCTYchRRVUtBjuHTkIWRG99K887TcCKnEpabUsESpebw3+8c6ujbYSlcgm0360o4rxhrDtq7xQA+Xn1trFCcU1sEmmqZXOF8EcZJTzJgAyBQ3aXiqmgG2ibXW5l1PJKtvSK54nxMLVJKgn+VJgmdJg3mt9kXwta2FpCmh4gFaiTe/5VOnVLo5fhWRW+H4wrSpRCwoXmSUkyNQdfWjsJiM3eKVCcyoOW2YBV+cSNxVsZ4A0zjUZI7t5KpT1AnT0pV2v7MKaTLKT3cwQnVM6n7+9NirWgviato5S2ziQXEeBLN0NkyVR8aiTciLJHSd6m4xw91aFNIIcS4BeQbaiBsaruGlK0gWggQRp51eeFNosQPhukb2GgG8xVqQ0ZZaKv2QwTjSDm3WQL9Qk/b6U5w/HE94VZ0CZ7sEiYFgT/uMnyii8PgsuHQFABRzKUJuCokkHykVV+J8Lh1HdNnJAkzMK5wdqFYrQHLG0wvFMqU+VypX82XQk+HT96U1Sh9seIGyYzEEm/LkBXOGWsACYG5TAk9elDY7tMGlKQlaiQJvIBMxAKtf7UjRlOOsex7wJsoBhU5SQY958ovW+I4jOu0QOW9ANdpMOhamXHAlxJ5xsCLmBuKZYJgkkjxBe9vO21xTx0dLk5MDCZt+zXK/D0irAyE/DA6fvehcTwqQVACTr1p8gNuxIp3nURxEc/ap3kRIIoZaBToJEVAfCY6Qcp/MelRKxKdDY9dD5GpFtjrUDrIo0Y2s0j41xGELvCEDxnmTogdTamYbKdDbkfyOtVPtNis60tJ0SZI5r9NYG/XpSydCS6ECkhRlQMnWPtWVKp0A2rKhZK2e9BA0gVM21zraW6kS3TncyMIoTiPEC2nwoKlSLEFIjnJEUyCK2vDhSSDoaIkutFN45x3K2SEAKjUgiOcwZtypBw/ts+8kthIjIuCkSpUAmPETqAa9BxfZxt1GRWYp5SPoYtVbx/Z3D4d0hhKgSnxJBMJB06kHWPWdqlOL+yUrUbdldwSkPpILhaWk3bWFWEWUNj5RNW3s5xMN4UpWoEBSkpJmCDEGCJi5t0pFjW2mcgUky6JRqMwtfwjS+s122UKHhaUfInX86nGKTOPNRf0OsR2nAuATGmkk+pt5RNVzE9rcWsqyOqQEyToIG5MiwrWPWkIlRg/WlmMxKe4WUg+MgHmoC+82ppK2H5XIkPbrFlJS2+pZIMkxPoMo2pRh8epwqLqlLJtBMmeUa0Gzgy6UpbKpzAJT1UbeW3vXpOH7KpYQkLhTjckqjcxKZ3AixPOl70aclBFbwHBVhJ7wmU/DJNhsPSi8Dihh3UqVcKspRuQPI6iSD6Ufi8UBJJIAjX1qunGZ1qWWkuJKSlCVTa/x235U+MUiMJSbybPWmG0KW26QF5Acq7ZYUIMc63xNsrFyMp0IMflE15p2Z7VOYUBCxnbB0Jun/by8q9F4bx5jFIKm1hSfmR8yfMa2+tCLO5cqmqKriOCheMSsLXJgqAPhOUATEa6VZS6nDpMKKlmwSTITN5PI0g4xj1MYtpttOZTpCZEwmSASLX3NUTifGX1L8TihciBKYM7inTpEY5Ly9npGJxqG0krVk3ubdfOaR4PtOw68WwSCTCZFj5cvXpVMbQpYuTMzJvbrNdL4W5daULCSdYOo396GewODkrbLw++tp7WWl2KTolexHSJFFK4elVyPDMgETm8p+9IeDdoe8hl0BbgHhkgZyNBcjx/ei8bxHFNhASgpE3Lo+0fERRsm4traGSezrClLUtvMVqCiVXuOXIdKSIx7+BdGRRLalStsgnupUAIJtEGJBiZptgO0xzpbxCAlS82QgjxQopun5TbSdjTd/CpcSQQFJMg+uojamWwrllDUghji4WkKKQfI76H7UZhuL7KPv+RpShkJEAWJ0HW/vMmuXWTsf0ph/nQTxdACwU6KE0sXU5STrNudQLTTx6OmElJaB3DUDgqdxFDrojgzq46VSccrMVOD5ypKRvFvvP1q54lqQQd9fKkWJwIU8CRCECQOaj+n6UstiyVkGF4IjIM85ovasrnF8RKVkDaPtW6Woi2j2xtupQ3WgK6SKyOhmAV0UV0FAb0t4ji1rX3LUgxK1j5QdAD/ADHXy87YVs44hx1trMPiKRKgPlHU7eVzSJvtm2HR3yy1IkISj4v9x+I+gFddoA0y2W0gF1Q1IsgHVUTdW4ne9UHE4FSVFSAXVHVS1ST6nWlbZyz5qdWb41xNb2NKcPKQVFLV4ytkyQJ+EElSo2B6U1Q5ByZ1KAsFKESQIJgCwmlHAMIrMVLT4iSJVtpmPQ7e9WJhISkgArA/m58gPapR7s55tN7FPFMOVAmLpEkDcRqDSXDIUQM+hslPnbSn/EOLAAJ1NpEwBv6CkXAyF4xKVmZJAIuByrTY6qtFw7E4FKS64hIztJCUga+InMvqbAetP2n1qBlJnqJmoGcrbYbTGpKiLSf8UQyqUwnTnzpeKMlbZxznbsR8S4WVk6hIsf0rhvhEphIirExgCtQHUiOhkz186TdouPoZQWWYU6bKUNEDeDopX2oy10CKnN1HopeJBW4sASASCdrWojheCdYcCm1wqZty5GdR51JhmwGkX+I38gMxnrpT5CEkixOYJnzOg+00mR6ceOlQywfF+/LWdsBxshSTPhF0ib3H80VWuIcDOLxK1tiGyR8Iv/STtmUAFE/1irMh5tGoGXS/SBYi+tHYN1KXAWU+FcZ5EDSByk6C42ot+NI1NKhdwXsclCjmzSMohQFr3iJmmzvZspu2pST56md5qZ/FvtuJIbb7smFqzaDT4edd8S7SKQoDJZRgEa9Jn3qeGX9HSuXjhGn/AKPNu03AYf7wktkm5GmYHUcqIx/axbgbSSCUJM/1riyjy006mrzxjgAeaBXBWQcsiQLC8aG9ed4fhcOKSPlMe2pnlVYXFUQjJS0gfGLC1FUEEpgA/LcqBHK5PvT3gvaMstw8oqPyxdRnaNxQLrCUzlufmVsPIUK633beaxcckN7wNSR1is3uzS44vsv+CxqXAlaQbj4SCPpRKngTplFrDYDa/wB6rPZ7F/8AStpgqcbCs6RqEhRgwdSZFhrenqXStnvGilyUym/xHlO3KumNM5HxTi6SCsrZ3I8xP2NBPNxexHMfY1ji1lvMlIK4kJJiTFhMW/tQPBMWrEIMjKpJhQPykHxT0j7ihJpDRhNO0qJXBQbiaPCTuNpvuOdQONTVE01Z2rYsfRS3EA07W3tQT+H5VgiNbYJ+EVujjhzWUuCNSPT3mXlaLCPIfmQaW47FYphJcK0qQm5KkggD/jlPsDTpK7/lUrjaVApUJBEEHcGlxNKP6JMB2wQoAuJKEn/uJOdueqhdPqBRGI4ohlCymFKVmXa4k6SRtEAdBVU4pwxbbyzhTkaZSCsrMiT8iBEq0iCYqHB8QOUpCfiBAB8N4MC9omNKVWtMg5yXiyXBtoczqW4VSoZioE5jqABvbrtQ3GXEJIBIgmIsLRyHpQAfcU2pSBkhBibkb3Gxpt2T7NMKTnJDjh+JShmj0Jt9a2S+jkUbdCVWGfcRlYSMxV8RJAygEZRFqiT2OfQDmWQqNEEwPIqN/KK9Ww/C0wAFbcoHsNKlxGDgTAPKka+jsjwnlyuHNZw8tIUtCUDKAcvhSEhSxYKJgTzNBo4At7EJU38SypRmwn4iY0AFXTiuGjMMphQII8/0qtni4w6h+MEKAgEXMaH3qbuqK/DSt6GOHOZZlZOkzETGugipcR2sw+FSQpXeqGiG732BWbD60jwuOadOTPJ1TMgHmKT4dKV4uFEBMq1FrW/Kl8umzgXB5Oyy8U7YuO5gk923OiEnxDaVHxRHlSR19lBV+IAkwIKSFA8xIqy4fgSAoZcypG5GUzsRy3o5HC28zaQ2nw3VIzCRHhSTtM+1BI74RSjWiqYRlICJXCZMWuZIEwatDDLCFArVFyQSCQDaZEi1LnuGlwqJF1KK0SIsbqA+honF4f8ADmAZHPeNayjYXL66LMMEh1shK0uDYgwANxY+VKVcIcZClJGZWUlQJsYuIPUVVFd5hiVJUG99QQekb0wwv+pgA7p5vMI+JBgje6Tb60K3spCUfaI+IcZddcSlOYEFBCRuomfUQKsnEmgpLUSFl1KY1/mk+QBJNVXD8eaex7fcrUkExkUjbKdTz2tV/wAHgchCsgASSb2AkFPvB96daZGbg+T8O8UpSzmkpSLJg2jrVBx7JC1JGhUZtMyec69K9HxDYXMEXFtYv0pS41BglBEzER94p3+E6lBtplBx/DnkIENnKSCpQmwO5GsVL2h7tDKCUhUHKlQHwlMFQkEEbVe3MIQ4fHAOlunnFV/jXYlh9SllbqFbgEZQYuqCN7THKhjfQq5PbF3C+NMLaSH571NgtA+IbTcQr6VYeF4bDKbKcO73d5I3J3tf6VW19hu7EqeBEQkkQojbTWoMNif4VJbUyl2DIckhQ0kGBIIIrRtSqynyZdluXgl37xZABjw+EEc51npaqbxl1xh/vWM5QfikHIdJTfU6yecU47NdqluO92tMhRVlj5QElUXurSnyQlYCkQpLhlXIEC9upiqJ5GtSWgLhnEEPthd7gGdSNJBHSItUrqQCL66cj5HeoV8E7lRUynwkypsHf+ZM6dRvWNOplKc2VU/AoEH0opSgxVaZw81QjyRTZ5FButV0lRccOK1RRZrK1GLusXtXQe6Gg+JcYZZT+KsJ5Tr6DU0v4d2pYxEBClTyyK+pAI+tTGckD9s3w20hCYT3igVHmEARPuKraMcFMryKKss7wCdAIBvUParjYxD6m0jwtiEwdSTCleVhFLGsPkEzYkBJ2Ck+KPyqMnbOST82PcOsFgkiJTpseo5UDgsYtlYUnYKsOoIHoDBoPiWJy4dwC0jnudRH2pQxx5QbSIBXpmM3G1udZOtHMotvJHp3CO1yVwlf4avdKv0p5/6qFiCQBz2A8+fTWvJcFxEk/iJyqQSFDSDcQQdLipnu0K2iCg/zFXlsPzpZLVxLQlNPFnpjrGbnAEgf0j9T9BVY7Q8MaIKltpUoRc6wR01g/elPDe3TjiwheUJMlayYCQBcke1hqSBQTPahzF4ruEkBKyfHBCjAJ0vlFTeX0dT5JVRE9hkoKC2mHJ1mQBuY2/vSTESgklXwkn9mmXGX2mV922FKIsVZrE7+Ymkrzq3T4jvECwHoKaKZlFp2OuEf6gusoKVIS4LCSSDGwtaPSnrfb9SUZhhiLWUFCPPSqXhuDLLmXLI5gbc/KrRhOGwIgx9KzpDw48gnDdus6ZUzlKYuFWj21qF/to4sQ2hKAr1Ou3Khsb2cIkJsFC43qPDYPKkbQD96Ka9BnxYK2C4x1xyQqT56UtWzytVhZwJIUoXIsKGfwoiYyn6f2pZSoZ1ghBhMQpCwtCsq0mR5+teidmu3q33Q3iABaEK2mNCCYnrXnOHhWIG4JJHpTF11MyLHpof0ppb7IPjUj3Hh+IK0KBFhpJgnntpQ2Ibz6pkdP80h7D8TLrCXJMtnKu/iI1B8iCB6U5xzYS7oUEmyh8JnSRQj1RGUmo0/QVjGUtsNrUoBPU8gedVziPalDZhCc5OhmE/qa57b49SlsojN3aJI2lVj52T9arHE3E94mBlASPTehkykOCLjkAY3jrynlLU4UqSfBlkQncAaUXh+2K02cSlYI+LKJg66QfrQfFuFrdJU3cC6ptAN55xrNPeE8FbVhExCj4gTvmnqLbe9MhZSwWhhw7GMiHiwUKEqzDSCIMTtG1c9knlHOpRgEqITzKlEk9SJA/xRPBAkMKbuUpBlJjyyn971o5WwkJASBEXg06VdknyONMsmX0NDYnCJX8SZjTmPLlU3DsUHW53Fj51OtNdOmjrTUlYtDJBjUHfcefMdda04yNxRyhFRqTN6KVGSoBGHFaosoNZRGPPsIjFYzENl8AzOVKxACROsRv6mrfxVaMHglZIzqBBUABJi5EaAC3qKS8D4wk5c9wpISobggyFc4Eai49KNxLwdeQpSu8S2SACPiH9U2nrF4rjyVfpyKaxuXZQUJWVFagUg/NEC8AQd7xTBtxPdEQdjPW0H1qw9r+0DZYLShIURGXUFJB9P71UkYjMBlMScpBMx59N6VpLo2ntGY/FZhB32pUHYt9aYcU4dDqkhaVxHiSbQQCKFbwZkaH7UYRrsMIpIzBqzKJUT4t5uTr6muu6W6uG0qVtAE+/KpMRhxByghY2/TnTjhODIAKwW8whSAtSc99VJMjN006Ueh1JXYr4fwbMvKSDCgFZTIHqNuvSoG8KpD+dMpAkJPpl+xq7YjgrYbsVNKdhCbQYNzMbECAdar2PxeZaU5AO7GwPw9fahYZOkcp4aMsECTrOwFzR7PZslOdsSBrzHoa7Xi0Qbi4F/WT5GKkwnHylVjF/S9vakux4cqapnLDi0rCo8MRbTyJG+9WPAMfhgpN7/ALE+dJMW8hRhKiFFWg0M7weVOeHhTRbSYKDP2k0EtmU2limSlxpLSi4QCJkHU/5pAoSAUgXEjyvS3iuOCis7zHvWsHifwk9JGkxy0rdFptygrHLjRDSbwTKv8Un4q4VNKNpI23mRI62+1M+KAmyVQAkJP6+VCO4bvCEahtuSoaG9venqxOS7xXopGGdSHE2tO9OcSAVeGDbl+5oPiXCgCopmden6ipuCGQonZIE9ZouuzcckWf8A0/xCu8dQk3KZg2Fp/v716E7ihmI1VAB5AhImvM+yTqm8YHyChpCpVtKbgi/MVdHeLJdhY8BzqyxAJTbUb1O3l+EJqMrEnbPHZXm8x1FzuL1scB7z8VC8+b4SRuB9SKUdoyrEvKUlKlZYSIB21OnOjOynEi0pTDgKQ5OQkXCwkxY8xIo6bLcckopD3srhkguF5xKLd3lKkAqGqjCttKGx+H/gsU2G1BeHfJEFQJSoDcja4v1rvBYRzN3RUhIVclUa6ROUq9AU+dOV9i2CjKqLEEFKEogzMzBWdN1GrpZKhJwtUDs4ZIxLrgBUgtgwBqvMLH61HicGtcuEQNgPpTKza3O7IJAAKZmJIIkc4mu4C9FrJIBKIvEedxS/jOaayVewfsy4IUPWPpToppahsJBKRlWAYtHp1piw5mSkkEEgH6VXjfopwS8cfo5LVcLAG16nArkxvvVToAVKM/N71lF9wf3/AIrKwTypzHwspCQkaz1JJv70Y+hzISk5iJltIg6Wifi8teVFcT4QkLQpIt3iEkdFAEU57QYUIWHPlVCVH+U/Kry2PpXDCOnKRwqDqzzDEcRUsoCiVBsyLAbyZ62pzxVbbj63GgkNFQGVNvEpucxH+4kefnSN5EOKGozGPKbfSrLwJB/gsSkFA+YhRIIgWI9R71SrVFE70IVq2AqWfw0+avLah1KnzrsK/D/5H7ClX6aHTC+GYQurgmEJuT9h5mvQcBw4ISlbpkqMJQQPe+giqX2dxCW0laogGQDoVaCZ2F6YcQ7bJOh7xeoj4Qbb76aCgpbB07N4rioSlTzhlZUCB1ggRyF/pXHBOL4ZM51pzqPikadAoiqbj8QtxUqOmgGnpRDGDVokT6frTBjB9t7GPHcVJUpgBKQqQAZCkixJ53v60nHFXTBMH0pi8koASR+RTtaPO9RN8PKyABCzpex3IIHwmJvSpV2Vqn5Fv7OYNDjedzVY8MWhPmN/7U6/h1IbVlvlCjCtYykEgjXy1ofh7TiG0tpRZKd0yP1Ip5gSSgqKUixAIm5i4AJMeVJCVj8UU5bKPjuHJcRlITMAAfMTblfpNLcDh1MA55iRB133naKI4+ytRXBCVTbKI8v0NV1nEuIF1Kk7SbDy5022Cc5Jlx4I93iVk+LxWBvG4p7icIUsJITlMHMAE6aAlO6aT9gFIU2UxKisx5EJq3cTbHeDLHhATbe1xHKqJaEU35Nnl3G+EvLOZlBOUEqy/wAs6wb2O1Z2fbT3RSoAKmZPLrVzwnEENLeESSnKkgiQqSSD6RVWZwYeQ4qb5iD0m8+lRcm5USlWAxGFhvxAETYapJ2nnRKgoN+IATmKREGOY/lHSk3Ay4nwKWgoF8qwc0CJEi3WrKcK4CSUhatQBex0tyAi1MkUjxpx0C8H4YnOlUuBWpTnMRtMURisM83iC4v8Rqcw1PddYmYH610ziA0qXAZ1y/Mep5UzwvFUqMpQROsmf7U1aJNyg9nOO4akIC27zeBFzGoJ50sPbV9kjMMzehCkwsWMQQb7a0SONoYd7h2zartnZN9OkH0vUfaHg+ZOZJsfqNvXWlU6PQjJci12J/8AT1wFzEqUVKfKCsSfCrcyNzmjyBtVq4bj0YlnvUEpUYlPzJ6fTWqCnCOsPIU2vKrQKHWxBB1nSN5q6dm8H/D4ruV3UWs3hkpAJGp20NV/o4uWFv8ARo+7FxIUAJvZVhJjY629aY8NcBbEEnz2/tWYzCIV4QYX8Q8uh3jlQeAQUkDefqNfSDPoa0XUicHKEtjcVyv710a5iug7AclYsIjrWVMaysEpOD4s0AS6oAFaFIsYskQZH7vTzMl1FiFpUPMEfnVda4IlbTWZcJiQUj+aIBvt+tMcNwNtDZQSsjU+IgE+STUeLLpohx5LVFG7T8O7nFKAEJPiSOQP6GRULmEjDh1LqQq6VNlQClIkaCb326VbuJ9mGltHu0BDguDJM9CSd61wnh7SWEZ20FcHNmQCZk2Nb43kBQ8jz4G81MFyNOvrV34rwZl1PhSltQ0KUx7xqKpz2EU2qFCPsfI0JQoLTQK8QWAo6lagBySAPzNDYZQvm06UzawOdQbX4RKlpI1IIFh6iiHOHISoBA0Fybzy9a1fQZOlYE3hysyQABsdSOtN+GYMnxEyEzAO6okD6T5CowQlJjUnX93pvgkXQNchk/7jr7CB71P3RNS3Yrcb/CzG5zT7j/FOOxLI78rWJCEKMkWFt/aleOSEnKTzkD6X5Uz4E5kBWkZZtF78zf1pZSSDldtlr4egkjKpQWo9fremPFFpICAowmxVN82t/PY86j4Q6rLmUqFOfCCIyjWfW9QONHxQJzWI/qF/cfnWSoreEa+xDxNoLOYi+ihoZBgK9d6oGKblwnKQnxHzq/8AGcXAUhuc6oClREa6dYOtI8XgcmVJJEiytp5dKCJRmm8mQdn+MJwySsqShV4sSAP5oFyY09elds9s+/cDLGbOsxnXqfICcv3pZjsHKVWg6Hr1oFvhbaUIcbWS5IMTdJj6GYp60GCi3ZaeItJwykgHMpdo67E/WpMVgEIYUtBGZShnF4BjaOck8ppDhsS4Xgp3xwQCTrJtrzqz4nD3W2LZh/5JuB7SJ61OMa7F5X57QDwfDJUUEkSZHmbRHp9quHcAFtQ2Cf8AxMfYV55xNz8BJEpKXAdeh0o3CdvlhIC2wqBGYGCR1603E9Eo3jaLi4xK1JV40ybKvHKDqPShv4PLZs/8FadYVz8/eheHdoQ4A4tJSk6Ha1oJ+U+dH43iDKQApRGYEjc7ctr1a0N/kXatAXGuEpxCAg+BxMkFW3Sd0mk/A+LOMo7p6VJG2pF9LbUzchScqHQUkaaFJ6Toem9LEoQFGCsqm9gBPtvzqVXaK8fj0NBgkPPN5boJvyjf15da77IcWcbxa8Mo94nOpIUT4hkBi+4gRFScHcSnEon4FfCYsVbGDoQfrRfA+zYaxq1pJKEzBPNW07kSR6U8E9UUc83Za1NgqBM2n61CpjI6FiVBQKegMa+xNTkV2j6VeUExqVkdYa6UiuQTTBMyVlbFZWMVPAcOLKO7nMLmbRfUDmKkcdga1IoRah8QSYEVoqkBRS0jFO21oRbwE9eZvXWf6UEtFEJmJxNLcWsLEG4oh5FCOIpWzUCOWTGsadKixeICAALqUB7x/eiXU0pSiHFKO2g67e2tSk6Jcq0SpQc8TpEk/Un1pkzxE/8AttC51Ud77ctaXNMZweYv586M7On/AKhI5yL+9TS7JKPi2EJ4VCr+NW/T98zTHCsozp7wEhOwPxK9NqKcw0nL8AUoDqT5a+9QrKS4oiwHK1gLH1H1qLVghyUrYVxHjRbJUVApMKBvKTyjbQWpbie1S3XktoGVLoBJBubH200pD2i4kFnInS0+f7vXXCVBQaUkHOglIjcRT4+NtjtXHJluwqBmEiQJKiSYgazSvEuEh7PqST5FM6dItRji1BoAStSjLhmYjRI6D60l4piwlUDxLPyi94iTSpkN9I4gupKQYGhPTb1rpjhgbAKfESbCDbeVToBEk1ZOD8GCWklesTlG55k0zDUNmAkSY0sRGh/WmR18Kiuyp4vhYygAyel77k9TRDOIL48JPepPij5gBZQ/OpuJYAtpKgZTB6FPQx96VYfDEZVpJBIkEcjRJf8AolkC8UaJzJmI8Q+yk/vpSsMg/F7j9wasuIazSqBKfinQyQPcmPelWLwtpTI6G/sf1pIqrJKQ17Ovd01Buk3tJibH7U0d4EhcKb0kHL8qhMkc0+ntSfs+9LCgZCkQPMEyI+tOeFYzu1ZXAQkkwToPPkOtUUvTO2L8VfQMw0A6okEZVKWsHmfhSI/etF49pQTmSU3srwiQve4E/wCK54qojEfCAkhKgdl5R9Lx70BhOJ5CUOJOVZOafuPKs3WjZJeLGCcMoISsCUkghQ+VQN/Lar00lCRE+g571XeHYFKmsihmSlUjUA6EaG9O0mrca9gjDFsYJUnYVpxXWhRPM1ImqjHUTWjI0rAfWtZ+lYBmQGt1ruztW6xivKH0qB0V0SfMmPQVl9aIwG6n+9CutnajwiolomgzCx1FDLbpqtmh3cOdqUIrcaoNzD3pycPvUC2aVqwdidbMVE06pC0rTYpMg01dw9BOsUGjVY8wT5Wpx5XiIEJA5qtb0mq9xB4oUpKSeR5i+lH4fGFtBAkqNxew2v1pY40SZNzvUIw+znhxb2LloozA47IQCPBvGvn18q0Wqzuao0n2dDSa2NuJ8VlISyo5Y8RAABJ0vr50BgMLlWharqUoWOsTr61MymAnOLD4UxdXWNk/eocTiDmC1QDI+l9PpUm0c2l0elNNpED4tPDoBYWtc/u1MnxCUAhMGbRAPIA7GlWDcJyrEAKSk8zp9N6bYx0EJAucoMHUzfyNFE4ydMq/ahoJaXC4kACR7pO0xoaq2ExxDRE/ATHUXP0M1Y+23Ek5ENjUnOqf5QLD1JHtVK4eVFSgBIVIPLz9KW/aC1cSydnlNvBWcyf5UmIvoRvpPrVjZ4U254Q0EiLkqNh6favOkJU34kKIXmmRrA0/P2q38J4++GSpxCTaBEgq8xoKZbH4w0dn22wruiuxJKcw0FpFtaWqYAJyuQTs6nX/AJJJFOuDOEkrUfiGZV5hPIdTpQnFMMnOQpoEapUhWVUHpMH2rPo6c04idSFKUhO5OVEHMm5EwRp5GreeBsqACkgxVdwuGT3jRQSR3iSQQAR7G9W5Jp+JWtk40ybDNBCQlIgDQbVODfSh0VO2K6EUJc1chV62bVtJogOxW4rYNZnrCnQrKxK+tZWMVkoMwK0RtRa0yYrRYrWOAOscqjSmjVpqMI9KFhBFN2rhbQNGluuFN2oGFymaHU1TEtHlUamaxhU4xQjuFvTpbVDOYeKARP3NQvNQKarwxnpUa8NalAJlNWreHJBm3qKYKw3SsGHrNAFuLbURM3586hRw4kgqNrW5067qK0lMUmKRlBDbgWMUUgRJRYeR6dD96sWMfUFmxgIBkaQEz71UMKcpBHrTbF4sEHLMlASTcaH9LetSaadHPLiqWvZXeIkvOFaxr+x96lwmG0AAFFBmpmmarSOtJA+F4SgKzQTynamzTNctpo1hujGKQEktI5w6JJhOWFSeQPPy3iuuIOmBkuASkpMXG3xamKKaOUzFjqOYpZxEjK4f60xOvw+1TksTncXFsjwLf4qfDAnNpFgCPLU7VZ0jlSbgLBy5iI2HM8z6n7U4Sm/7/YqnEqiNxqo2SATUiURXKeX1rqCasUO66SqsSNorYFjrWAbrqa0lYFYo71hTUCsrO8rKxhWjWtrrKysUJsIJmaHxAvWVlZ9AXYKs1i9K3WUEMyJ3Sh3NKysrAIF6Co8UNP3yrdZSsKB071y4PDW6ysjMHFaIrdZQAcGtKFxWVlBhQRFEI09RWVlLIY5I+1YjWsrKIUHsj7UTNv3yrKyihWSo+WlvER4h/wDJ+QrKypc38iT6HeHFh6faimdB6VlZVo9GJk101WVlUAyRv861N6ysrAOl1y5pWVlABzWVlZWMf/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AutoShape 12" descr="data:image/jpeg;base64,/9j/4AAQSkZJRgABAQAAAQABAAD/2wCEAAkGBhMSEBUUExQWFRUWGBcaFxcXGBwaGBgYHBgXGBgaHBoYHCYeGBkjHBcYIC8gJicpLCwsFx4xNTAqNSYrLCkBCQoKDgwOGg8PGikkHyQqLCwpLCkpKSwsKSwsKSksLCkpKSksKSwsKSwsKSwpLCksKSkpLCkpLCkpKSksLCksLP/AABEIAMIBAwMBIgACEQEDEQH/xAAbAAACAgMBAAAAAAAAAAAAAAAEBQMGAAECB//EAD4QAAEDAgQDBgQEBQMDBQAAAAECAxEAIQQSMUEFUWEGEyJxgZEyQqGxI8HR8BRSYuHxB3KCJEOiFTNzkrL/xAAZAQADAQEBAAAAAAAAAAAAAAABAgMABAX/xAAlEQACAgICAgMBAAMBAAAAAAAAAQIREiEDMSJBE1FhMiOxwQT/2gAMAwEAAhEDEQA/AIlNVxl5U2VgBQowOogRsAD9difKgdTQCpVUJ9uFEciR9a9DfwxFUfirUPL85970yJyRA3pRBE/vpUCE1PBO1OJRA4Yt+96uPZyf4dAGni+5qnqbq9dlsMTh0W/m/wD0aSQ8EGdzP2tUkRTTB8EU4oXyjf8Az+9asWG4ShIEAKJF5sZ6TSWaTropLkm0m3L9aCL4C8gUoK2kyPrVv4twbKZTpuOR/SkuJwwGpAA50slF9g01bBMLjPEUu2nRQ09RtQ+C7HNMtlxaUvqkZQATM6AJ/OmLOkoCVg72NIsXxN5twoGZAn4AISZ+/pWyceji5ZP+f+j/AAvDgYnDIZnQqKJ9kyRQvF+zGIUS4rEttoG4KoAiLC1zS1HGMVhgr8AISSTKyTr7XoNo4jGryrVPzZTKUpjyEJ+9ByU1TILjtjnDcWVh0QSXG8sFbgyEg8rzF960/hj4XcM64sK/7ZJVHMSBYi8TYjeh2+zZGdLrzaEpAUJlSFDnmMRBtHWpcPhHkKLqQhlCWlOZSrwuITAIA1BIIImp4uy3xNboefxJdZzEhQyhSo0Ggm55iiGpVZAMCPOOYpTg8RmbSGE5mz4tQIIPwqJ5Han3BsWULSlTd1aQoqjrcTrG9VjstxJy70MmOE2t6GocThsoOh9bgeVMH8YDqQOQH7BpPxB2XEpgmb2Fj607QvJGK9bOcdhQkiQLpSeeoob+HG36UcjDBy6VzFuYtsI2obENFBijDo6VFxSTB14cdZ5jWo1AjW45gX9R+YqYqrQIpzEIXbnO40rSzIrpTAmQSD038xoaiV/UI6jT9RRMDuIqOKnW11qAprAMU7zpXxJcXSgLcNk8k9SdhRy0mh3U1hRCezRV4nHV5zrER6X0rKHxXEBnMuK/4mE+lZU9E9HqRw4rRbHKu6jw5UVEKSUj5TrI6nY0Du7OFYRKtqr3GP8AT9DyitLhQo62BB9NfrVu7sCtFwJmbAb7fSmFPOFf6cYkaOtH/wCw/KpG/wDTzERKnWwOmY/kK9GQQq6VA9Qa0tKEjMuwGp6flrQtk5aVopmC7ANpguuKc3yj8MeRnxH3FWvBYBCQEoSkDQZYt6A/WjShEApUCkiQelRLWEm9gbSOZ/t96myG2sshhhm4AMKAG2o86aMgkWuKCOIQ2AVEkkWA5deQqVGMUogaCTYchRRVUtBjuHTkIWRG99K887TcCKnEpabUsESpebw3+8c6ujbYSlcgm0360o4rxhrDtq7xQA+Xn1trFCcU1sEmmqZXOF8EcZJTzJgAyBQ3aXiqmgG2ibXW5l1PJKtvSK54nxMLVJKgn+VJgmdJg3mt9kXwta2FpCmh4gFaiTe/5VOnVLo5fhWRW+H4wrSpRCwoXmSUkyNQdfWjsJiM3eKVCcyoOW2YBV+cSNxVsZ4A0zjUZI7t5KpT1AnT0pV2v7MKaTLKT3cwQnVM6n7+9NirWgviato5S2ziQXEeBLN0NkyVR8aiTciLJHSd6m4xw91aFNIIcS4BeQbaiBsaruGlK0gWggQRp51eeFNosQPhukb2GgG8xVqQ0ZZaKv2QwTjSDm3WQL9Qk/b6U5w/HE94VZ0CZ7sEiYFgT/uMnyii8PgsuHQFABRzKUJuCokkHykVV+J8Lh1HdNnJAkzMK5wdqFYrQHLG0wvFMqU+VypX82XQk+HT96U1Sh9seIGyYzEEm/LkBXOGWsACYG5TAk9elDY7tMGlKQlaiQJvIBMxAKtf7UjRlOOsex7wJsoBhU5SQY958ovW+I4jOu0QOW9ANdpMOhamXHAlxJ5xsCLmBuKZYJgkkjxBe9vO21xTx0dLk5MDCZt+zXK/D0irAyE/DA6fvehcTwqQVACTr1p8gNuxIp3nURxEc/ap3kRIIoZaBToJEVAfCY6Qcp/MelRKxKdDY9dD5GpFtjrUDrIo0Y2s0j41xGELvCEDxnmTogdTamYbKdDbkfyOtVPtNis60tJ0SZI5r9NYG/XpSydCS6ECkhRlQMnWPtWVKp0A2rKhZK2e9BA0gVM21zraW6kS3TncyMIoTiPEC2nwoKlSLEFIjnJEUyCK2vDhSSDoaIkutFN45x3K2SEAKjUgiOcwZtypBw/ts+8kthIjIuCkSpUAmPETqAa9BxfZxt1GRWYp5SPoYtVbx/Z3D4d0hhKgSnxJBMJB06kHWPWdqlOL+yUrUbdldwSkPpILhaWk3bWFWEWUNj5RNW3s5xMN4UpWoEBSkpJmCDEGCJi5t0pFjW2mcgUky6JRqMwtfwjS+s122UKHhaUfInX86nGKTOPNRf0OsR2nAuATGmkk+pt5RNVzE9rcWsqyOqQEyToIG5MiwrWPWkIlRg/WlmMxKe4WUg+MgHmoC+82ppK2H5XIkPbrFlJS2+pZIMkxPoMo2pRh8epwqLqlLJtBMmeUa0Gzgy6UpbKpzAJT1UbeW3vXpOH7KpYQkLhTjckqjcxKZ3AixPOl70aclBFbwHBVhJ7wmU/DJNhsPSi8Dihh3UqVcKspRuQPI6iSD6Ufi8UBJJIAjX1qunGZ1qWWkuJKSlCVTa/x235U+MUiMJSbybPWmG0KW26QF5Acq7ZYUIMc63xNsrFyMp0IMflE15p2Z7VOYUBCxnbB0Jun/by8q9F4bx5jFIKm1hSfmR8yfMa2+tCLO5cqmqKriOCheMSsLXJgqAPhOUATEa6VZS6nDpMKKlmwSTITN5PI0g4xj1MYtpttOZTpCZEwmSASLX3NUTifGX1L8TihciBKYM7inTpEY5Ly9npGJxqG0krVk3ubdfOaR4PtOw68WwSCTCZFj5cvXpVMbQpYuTMzJvbrNdL4W5daULCSdYOo396GewODkrbLw++tp7WWl2KTolexHSJFFK4elVyPDMgETm8p+9IeDdoe8hl0BbgHhkgZyNBcjx/ei8bxHFNhASgpE3Lo+0fERRsm4traGSezrClLUtvMVqCiVXuOXIdKSIx7+BdGRRLalStsgnupUAIJtEGJBiZptgO0xzpbxCAlS82QgjxQopun5TbSdjTd/CpcSQQFJMg+uojamWwrllDUghji4WkKKQfI76H7UZhuL7KPv+RpShkJEAWJ0HW/vMmuXWTsf0ph/nQTxdACwU6KE0sXU5STrNudQLTTx6OmElJaB3DUDgqdxFDrojgzq46VSccrMVOD5ypKRvFvvP1q54lqQQd9fKkWJwIU8CRCECQOaj+n6UstiyVkGF4IjIM85ovasrnF8RKVkDaPtW6Woi2j2xtupQ3WgK6SKyOhmAV0UV0FAb0t4ji1rX3LUgxK1j5QdAD/ADHXy87YVs44hx1trMPiKRKgPlHU7eVzSJvtm2HR3yy1IkISj4v9x+I+gFddoA0y2W0gF1Q1IsgHVUTdW4ne9UHE4FSVFSAXVHVS1ST6nWlbZyz5qdWb41xNb2NKcPKQVFLV4ytkyQJ+EElSo2B6U1Q5ByZ1KAsFKESQIJgCwmlHAMIrMVLT4iSJVtpmPQ7e9WJhISkgArA/m58gPapR7s55tN7FPFMOVAmLpEkDcRqDSXDIUQM+hslPnbSn/EOLAAJ1NpEwBv6CkXAyF4xKVmZJAIuByrTY6qtFw7E4FKS64hIztJCUga+InMvqbAetP2n1qBlJnqJmoGcrbYbTGpKiLSf8UQyqUwnTnzpeKMlbZxznbsR8S4WVk6hIsf0rhvhEphIirExgCtQHUiOhkz186TdouPoZQWWYU6bKUNEDeDopX2oy10CKnN1HopeJBW4sASASCdrWojheCdYcCm1wqZty5GdR51JhmwGkX+I38gMxnrpT5CEkixOYJnzOg+00mR6ceOlQywfF+/LWdsBxshSTPhF0ib3H80VWuIcDOLxK1tiGyR8Iv/STtmUAFE/1irMh5tGoGXS/SBYi+tHYN1KXAWU+FcZ5EDSByk6C42ot+NI1NKhdwXsclCjmzSMohQFr3iJmmzvZspu2pST56md5qZ/FvtuJIbb7smFqzaDT4edd8S7SKQoDJZRgEa9Jn3qeGX9HSuXjhGn/AKPNu03AYf7wktkm5GmYHUcqIx/axbgbSSCUJM/1riyjy006mrzxjgAeaBXBWQcsiQLC8aG9ed4fhcOKSPlMe2pnlVYXFUQjJS0gfGLC1FUEEpgA/LcqBHK5PvT3gvaMstw8oqPyxdRnaNxQLrCUzlufmVsPIUK633beaxcckN7wNSR1is3uzS44vsv+CxqXAlaQbj4SCPpRKngTplFrDYDa/wB6rPZ7F/8AStpgqcbCs6RqEhRgwdSZFhrenqXStnvGilyUym/xHlO3KumNM5HxTi6SCsrZ3I8xP2NBPNxexHMfY1ji1lvMlIK4kJJiTFhMW/tQPBMWrEIMjKpJhQPykHxT0j7ihJpDRhNO0qJXBQbiaPCTuNpvuOdQONTVE01Z2rYsfRS3EA07W3tQT+H5VgiNbYJ+EVujjhzWUuCNSPT3mXlaLCPIfmQaW47FYphJcK0qQm5KkggD/jlPsDTpK7/lUrjaVApUJBEEHcGlxNKP6JMB2wQoAuJKEn/uJOdueqhdPqBRGI4ohlCymFKVmXa4k6SRtEAdBVU4pwxbbyzhTkaZSCsrMiT8iBEq0iCYqHB8QOUpCfiBAB8N4MC9omNKVWtMg5yXiyXBtoczqW4VSoZioE5jqABvbrtQ3GXEJIBIgmIsLRyHpQAfcU2pSBkhBibkb3Gxpt2T7NMKTnJDjh+JShmj0Jt9a2S+jkUbdCVWGfcRlYSMxV8RJAygEZRFqiT2OfQDmWQqNEEwPIqN/KK9Ww/C0wAFbcoHsNKlxGDgTAPKka+jsjwnlyuHNZw8tIUtCUDKAcvhSEhSxYKJgTzNBo4At7EJU38SypRmwn4iY0AFXTiuGjMMphQII8/0qtni4w6h+MEKAgEXMaH3qbuqK/DSt6GOHOZZlZOkzETGugipcR2sw+FSQpXeqGiG732BWbD60jwuOadOTPJ1TMgHmKT4dKV4uFEBMq1FrW/Kl8umzgXB5Oyy8U7YuO5gk923OiEnxDaVHxRHlSR19lBV+IAkwIKSFA8xIqy4fgSAoZcypG5GUzsRy3o5HC28zaQ2nw3VIzCRHhSTtM+1BI74RSjWiqYRlICJXCZMWuZIEwatDDLCFArVFyQSCQDaZEi1LnuGlwqJF1KK0SIsbqA+honF4f8ADmAZHPeNayjYXL66LMMEh1shK0uDYgwANxY+VKVcIcZClJGZWUlQJsYuIPUVVFd5hiVJUG99QQekb0wwv+pgA7p5vMI+JBgje6Tb60K3spCUfaI+IcZddcSlOYEFBCRuomfUQKsnEmgpLUSFl1KY1/mk+QBJNVXD8eaex7fcrUkExkUjbKdTz2tV/wAHgchCsgASSb2AkFPvB96daZGbg+T8O8UpSzmkpSLJg2jrVBx7JC1JGhUZtMyec69K9HxDYXMEXFtYv0pS41BglBEzER94p3+E6lBtplBx/DnkIENnKSCpQmwO5GsVL2h7tDKCUhUHKlQHwlMFQkEEbVe3MIQ4fHAOlunnFV/jXYlh9SllbqFbgEZQYuqCN7THKhjfQq5PbF3C+NMLaSH571NgtA+IbTcQr6VYeF4bDKbKcO73d5I3J3tf6VW19hu7EqeBEQkkQojbTWoMNif4VJbUyl2DIckhQ0kGBIIIrRtSqynyZdluXgl37xZABjw+EEc51npaqbxl1xh/vWM5QfikHIdJTfU6yecU47NdqluO92tMhRVlj5QElUXurSnyQlYCkQpLhlXIEC9upiqJ5GtSWgLhnEEPthd7gGdSNJBHSItUrqQCL66cj5HeoV8E7lRUynwkypsHf+ZM6dRvWNOplKc2VU/AoEH0opSgxVaZw81QjyRTZ5FButV0lRccOK1RRZrK1GLusXtXQe6Gg+JcYZZT+KsJ5Tr6DU0v4d2pYxEBClTyyK+pAI+tTGckD9s3w20hCYT3igVHmEARPuKraMcFMryKKss7wCdAIBvUParjYxD6m0jwtiEwdSTCleVhFLGsPkEzYkBJ2Ck+KPyqMnbOST82PcOsFgkiJTpseo5UDgsYtlYUnYKsOoIHoDBoPiWJy4dwC0jnudRH2pQxx5QbSIBXpmM3G1udZOtHMotvJHp3CO1yVwlf4avdKv0p5/6qFiCQBz2A8+fTWvJcFxEk/iJyqQSFDSDcQQdLipnu0K2iCg/zFXlsPzpZLVxLQlNPFnpjrGbnAEgf0j9T9BVY7Q8MaIKltpUoRc6wR01g/elPDe3TjiwheUJMlayYCQBcke1hqSBQTPahzF4ruEkBKyfHBCjAJ0vlFTeX0dT5JVRE9hkoKC2mHJ1mQBuY2/vSTESgklXwkn9mmXGX2mV922FKIsVZrE7+Ymkrzq3T4jvECwHoKaKZlFp2OuEf6gusoKVIS4LCSSDGwtaPSnrfb9SUZhhiLWUFCPPSqXhuDLLmXLI5gbc/KrRhOGwIgx9KzpDw48gnDdus6ZUzlKYuFWj21qF/to4sQ2hKAr1Ou3Khsb2cIkJsFC43qPDYPKkbQD96Ka9BnxYK2C4x1xyQqT56UtWzytVhZwJIUoXIsKGfwoiYyn6f2pZSoZ1ghBhMQpCwtCsq0mR5+teidmu3q33Q3iABaEK2mNCCYnrXnOHhWIG4JJHpTF11MyLHpof0ppb7IPjUj3Hh+IK0KBFhpJgnntpQ2Ibz6pkdP80h7D8TLrCXJMtnKu/iI1B8iCB6U5xzYS7oUEmyh8JnSRQj1RGUmo0/QVjGUtsNrUoBPU8gedVziPalDZhCc5OhmE/qa57b49SlsojN3aJI2lVj52T9arHE3E94mBlASPTehkykOCLjkAY3jrynlLU4UqSfBlkQncAaUXh+2K02cSlYI+LKJg66QfrQfFuFrdJU3cC6ptAN55xrNPeE8FbVhExCj4gTvmnqLbe9MhZSwWhhw7GMiHiwUKEqzDSCIMTtG1c9knlHOpRgEqITzKlEk9SJA/xRPBAkMKbuUpBlJjyyn971o5WwkJASBEXg06VdknyONMsmX0NDYnCJX8SZjTmPLlU3DsUHW53Fj51OtNdOmjrTUlYtDJBjUHfcefMdda04yNxRyhFRqTN6KVGSoBGHFaosoNZRGPPsIjFYzENl8AzOVKxACROsRv6mrfxVaMHglZIzqBBUABJi5EaAC3qKS8D4wk5c9wpISobggyFc4Eai49KNxLwdeQpSu8S2SACPiH9U2nrF4rjyVfpyKaxuXZQUJWVFagUg/NEC8AQd7xTBtxPdEQdjPW0H1qw9r+0DZYLShIURGXUFJB9P71UkYjMBlMScpBMx59N6VpLo2ntGY/FZhB32pUHYt9aYcU4dDqkhaVxHiSbQQCKFbwZkaH7UYRrsMIpIzBqzKJUT4t5uTr6muu6W6uG0qVtAE+/KpMRhxByghY2/TnTjhODIAKwW8whSAtSc99VJMjN006Ueh1JXYr4fwbMvKSDCgFZTIHqNuvSoG8KpD+dMpAkJPpl+xq7YjgrYbsVNKdhCbQYNzMbECAdar2PxeZaU5AO7GwPw9fahYZOkcp4aMsECTrOwFzR7PZslOdsSBrzHoa7Xi0Qbi4F/WT5GKkwnHylVjF/S9vakux4cqapnLDi0rCo8MRbTyJG+9WPAMfhgpN7/ALE+dJMW8hRhKiFFWg0M7weVOeHhTRbSYKDP2k0EtmU2limSlxpLSi4QCJkHU/5pAoSAUgXEjyvS3iuOCis7zHvWsHifwk9JGkxy0rdFptygrHLjRDSbwTKv8Un4q4VNKNpI23mRI62+1M+KAmyVQAkJP6+VCO4bvCEahtuSoaG9venqxOS7xXopGGdSHE2tO9OcSAVeGDbl+5oPiXCgCopmden6ipuCGQonZIE9ZouuzcckWf8A0/xCu8dQk3KZg2Fp/v716E7ihmI1VAB5AhImvM+yTqm8YHyChpCpVtKbgi/MVdHeLJdhY8BzqyxAJTbUb1O3l+EJqMrEnbPHZXm8x1FzuL1scB7z8VC8+b4SRuB9SKUdoyrEvKUlKlZYSIB21OnOjOynEi0pTDgKQ5OQkXCwkxY8xIo6bLcckopD3srhkguF5xKLd3lKkAqGqjCttKGx+H/gsU2G1BeHfJEFQJSoDcja4v1rvBYRzN3RUhIVclUa6ROUq9AU+dOV9i2CjKqLEEFKEogzMzBWdN1GrpZKhJwtUDs4ZIxLrgBUgtgwBqvMLH61HicGtcuEQNgPpTKza3O7IJAAKZmJIIkc4mu4C9FrJIBKIvEedxS/jOaayVewfsy4IUPWPpToppahsJBKRlWAYtHp1piw5mSkkEEgH6VXjfopwS8cfo5LVcLAG16nArkxvvVToAVKM/N71lF9wf3/AIrKwTypzHwspCQkaz1JJv70Y+hzISk5iJltIg6Wifi8teVFcT4QkLQpIt3iEkdFAEU57QYUIWHPlVCVH+U/Kry2PpXDCOnKRwqDqzzDEcRUsoCiVBsyLAbyZ62pzxVbbj63GgkNFQGVNvEpucxH+4kefnSN5EOKGozGPKbfSrLwJB/gsSkFA+YhRIIgWI9R71SrVFE70IVq2AqWfw0+avLah1KnzrsK/D/5H7ClX6aHTC+GYQurgmEJuT9h5mvQcBw4ISlbpkqMJQQPe+giqX2dxCW0laogGQDoVaCZ2F6YcQ7bJOh7xeoj4Qbb76aCgpbB07N4rioSlTzhlZUCB1ggRyF/pXHBOL4ZM51pzqPikadAoiqbj8QtxUqOmgGnpRDGDVokT6frTBjB9t7GPHcVJUpgBKQqQAZCkixJ53v60nHFXTBMH0pi8koASR+RTtaPO9RN8PKyABCzpex3IIHwmJvSpV2Vqn5Fv7OYNDjedzVY8MWhPmN/7U6/h1IbVlvlCjCtYykEgjXy1ofh7TiG0tpRZKd0yP1Ip5gSSgqKUixAIm5i4AJMeVJCVj8UU5bKPjuHJcRlITMAAfMTblfpNLcDh1MA55iRB133naKI4+ytRXBCVTbKI8v0NV1nEuIF1Kk7SbDy5022Cc5Jlx4I93iVk+LxWBvG4p7icIUsJITlMHMAE6aAlO6aT9gFIU2UxKisx5EJq3cTbHeDLHhATbe1xHKqJaEU35Nnl3G+EvLOZlBOUEqy/wAs6wb2O1Z2fbT3RSoAKmZPLrVzwnEENLeESSnKkgiQqSSD6RVWZwYeQ4qb5iD0m8+lRcm5USlWAxGFhvxAETYapJ2nnRKgoN+IATmKREGOY/lHSk3Ay4nwKWgoF8qwc0CJEi3WrKcK4CSUhatQBex0tyAi1MkUjxpx0C8H4YnOlUuBWpTnMRtMURisM83iC4v8Rqcw1PddYmYH610ziA0qXAZ1y/Mep5UzwvFUqMpQROsmf7U1aJNyg9nOO4akIC27zeBFzGoJ50sPbV9kjMMzehCkwsWMQQb7a0SONoYd7h2zartnZN9OkH0vUfaHg+ZOZJsfqNvXWlU6PQjJci12J/8AT1wFzEqUVKfKCsSfCrcyNzmjyBtVq4bj0YlnvUEpUYlPzJ6fTWqCnCOsPIU2vKrQKHWxBB1nSN5q6dm8H/D4ruV3UWs3hkpAJGp20NV/o4uWFv8ARo+7FxIUAJvZVhJjY629aY8NcBbEEnz2/tWYzCIV4QYX8Q8uh3jlQeAQUkDefqNfSDPoa0XUicHKEtjcVyv710a5iug7AclYsIjrWVMaysEpOD4s0AS6oAFaFIsYskQZH7vTzMl1FiFpUPMEfnVda4IlbTWZcJiQUj+aIBvt+tMcNwNtDZQSsjU+IgE+STUeLLpohx5LVFG7T8O7nFKAEJPiSOQP6GRULmEjDh1LqQq6VNlQClIkaCb326VbuJ9mGltHu0BDguDJM9CSd61wnh7SWEZ20FcHNmQCZk2Nb43kBQ8jz4G81MFyNOvrV34rwZl1PhSltQ0KUx7xqKpz2EU2qFCPsfI0JQoLTQK8QWAo6lagBySAPzNDYZQvm06UzawOdQbX4RKlpI1IIFh6iiHOHISoBA0Fybzy9a1fQZOlYE3hysyQABsdSOtN+GYMnxEyEzAO6okD6T5CowQlJjUnX93pvgkXQNchk/7jr7CB71P3RNS3Yrcb/CzG5zT7j/FOOxLI78rWJCEKMkWFt/aleOSEnKTzkD6X5Uz4E5kBWkZZtF78zf1pZSSDldtlr4egkjKpQWo9fremPFFpICAowmxVN82t/PY86j4Q6rLmUqFOfCCIyjWfW9QONHxQJzWI/qF/cfnWSoreEa+xDxNoLOYi+ihoZBgK9d6oGKblwnKQnxHzq/8AGcXAUhuc6oClREa6dYOtI8XgcmVJJEiytp5dKCJRmm8mQdn+MJwySsqShV4sSAP5oFyY09elds9s+/cDLGbOsxnXqfICcv3pZjsHKVWg6Hr1oFvhbaUIcbWS5IMTdJj6GYp60GCi3ZaeItJwykgHMpdo67E/WpMVgEIYUtBGZShnF4BjaOck8ppDhsS4Xgp3xwQCTrJtrzqz4nD3W2LZh/5JuB7SJ61OMa7F5X57QDwfDJUUEkSZHmbRHp9quHcAFtQ2Cf8AxMfYV55xNz8BJEpKXAdeh0o3CdvlhIC2wqBGYGCR1603E9Eo3jaLi4xK1JV40ybKvHKDqPShv4PLZs/8FadYVz8/eheHdoQ4A4tJSk6Ha1oJ+U+dH43iDKQApRGYEjc7ctr1a0N/kXatAXGuEpxCAg+BxMkFW3Sd0mk/A+LOMo7p6VJG2pF9LbUzchScqHQUkaaFJ6Toem9LEoQFGCsqm9gBPtvzqVXaK8fj0NBgkPPN5boJvyjf15da77IcWcbxa8Mo94nOpIUT4hkBi+4gRFScHcSnEon4FfCYsVbGDoQfrRfA+zYaxq1pJKEzBPNW07kSR6U8E9UUc83Za1NgqBM2n61CpjI6FiVBQKegMa+xNTkV2j6VeUExqVkdYa6UiuQTTBMyVlbFZWMVPAcOLKO7nMLmbRfUDmKkcdga1IoRah8QSYEVoqkBRS0jFO21oRbwE9eZvXWf6UEtFEJmJxNLcWsLEG4oh5FCOIpWzUCOWTGsadKixeICAALqUB7x/eiXU0pSiHFKO2g67e2tSk6Jcq0SpQc8TpEk/Un1pkzxE/8AttC51Ud77ctaXNMZweYv586M7On/AKhI5yL+9TS7JKPi2EJ4VCr+NW/T98zTHCsozp7wEhOwPxK9NqKcw0nL8AUoDqT5a+9QrKS4oiwHK1gLH1H1qLVghyUrYVxHjRbJUVApMKBvKTyjbQWpbie1S3XktoGVLoBJBubH200pD2i4kFnInS0+f7vXXCVBQaUkHOglIjcRT4+NtjtXHJluwqBmEiQJKiSYgazSvEuEh7PqST5FM6dItRji1BoAStSjLhmYjRI6D60l4piwlUDxLPyi94iTSpkN9I4gupKQYGhPTb1rpjhgbAKfESbCDbeVToBEk1ZOD8GCWklesTlG55k0zDUNmAkSY0sRGh/WmR18Kiuyp4vhYygAyel77k9TRDOIL48JPepPij5gBZQ/OpuJYAtpKgZTB6FPQx96VYfDEZVpJBIkEcjRJf8AolkC8UaJzJmI8Q+yk/vpSsMg/F7j9wasuIazSqBKfinQyQPcmPelWLwtpTI6G/sf1pIqrJKQ17Ovd01Buk3tJibH7U0d4EhcKb0kHL8qhMkc0+ntSfs+9LCgZCkQPMEyI+tOeFYzu1ZXAQkkwToPPkOtUUvTO2L8VfQMw0A6okEZVKWsHmfhSI/etF49pQTmSU3srwiQve4E/wCK54qojEfCAkhKgdl5R9Lx70BhOJ5CUOJOVZOafuPKs3WjZJeLGCcMoISsCUkghQ+VQN/Lar00lCRE+g571XeHYFKmsihmSlUjUA6EaG9O0mrca9gjDFsYJUnYVpxXWhRPM1ImqjHUTWjI0rAfWtZ+lYBmQGt1ruztW6xivKH0qB0V0SfMmPQVl9aIwG6n+9CutnajwiolomgzCx1FDLbpqtmh3cOdqUIrcaoNzD3pycPvUC2aVqwdidbMVE06pC0rTYpMg01dw9BOsUGjVY8wT5Wpx5XiIEJA5qtb0mq9xB4oUpKSeR5i+lH4fGFtBAkqNxew2v1pY40SZNzvUIw+znhxb2LloozA47IQCPBvGvn18q0Wqzuao0n2dDSa2NuJ8VlISyo5Y8RAABJ0vr50BgMLlWharqUoWOsTr61MymAnOLD4UxdXWNk/eocTiDmC1QDI+l9PpUm0c2l0elNNpED4tPDoBYWtc/u1MnxCUAhMGbRAPIA7GlWDcJyrEAKSk8zp9N6bYx0EJAucoMHUzfyNFE4ydMq/ahoJaXC4kACR7pO0xoaq2ExxDRE/ATHUXP0M1Y+23Ek5ENjUnOqf5QLD1JHtVK4eVFSgBIVIPLz9KW/aC1cSydnlNvBWcyf5UmIvoRvpPrVjZ4U254Q0EiLkqNh6favOkJU34kKIXmmRrA0/P2q38J4++GSpxCTaBEgq8xoKZbH4w0dn22wruiuxJKcw0FpFtaWqYAJyuQTs6nX/AJJJFOuDOEkrUfiGZV5hPIdTpQnFMMnOQpoEapUhWVUHpMH2rPo6c04idSFKUhO5OVEHMm5EwRp5GreeBsqACkgxVdwuGT3jRQSR3iSQQAR7G9W5Jp+JWtk40ybDNBCQlIgDQbVODfSh0VO2K6EUJc1chV62bVtJogOxW4rYNZnrCnQrKxK+tZWMVkoMwK0RtRa0yYrRYrWOAOscqjSmjVpqMI9KFhBFN2rhbQNGluuFN2oGFymaHU1TEtHlUamaxhU4xQjuFvTpbVDOYeKARP3NQvNQKarwxnpUa8NalAJlNWreHJBm3qKYKw3SsGHrNAFuLbURM3586hRw4kgqNrW5067qK0lMUmKRlBDbgWMUUgRJRYeR6dD96sWMfUFmxgIBkaQEz71UMKcpBHrTbF4sEHLMlASTcaH9LetSaadHPLiqWvZXeIkvOFaxr+x96lwmG0AAFFBmpmmarSOtJA+F4SgKzQTynamzTNctpo1hujGKQEktI5w6JJhOWFSeQPPy3iuuIOmBkuASkpMXG3xamKKaOUzFjqOYpZxEjK4f60xOvw+1TksTncXFsjwLf4qfDAnNpFgCPLU7VZ0jlSbgLBy5iI2HM8z6n7U4Sm/7/YqnEqiNxqo2SATUiURXKeX1rqCasUO66SqsSNorYFjrWAbrqa0lYFYo71hTUCsrO8rKxhWjWtrrKysUJsIJmaHxAvWVlZ9AXYKs1i9K3WUEMyJ3Sh3NKysrAIF6Co8UNP3yrdZSsKB071y4PDW6ysjMHFaIrdZQAcGtKFxWVlBhQRFEI09RWVlLIY5I+1YjWsrKIUHsj7UTNv3yrKyihWSo+WlvER4h/wDJ+QrKypc38iT6HeHFh6faimdB6VlZVo9GJk101WVlUAyRv861N6ysrAOl1y5pWVlABzWVlZWMf/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8" name="AutoShape 14" descr="data:image/jpeg;base64,/9j/4AAQSkZJRgABAQAAAQABAAD/2wCEAAkGBhMSEBUUExQWFRUWGBcaFxcXGBwaGBgYHBgXGBgaHBoYHCYeGBkjHBcYIC8gJicpLCwsFx4xNTAqNSYrLCkBCQoKDgwOGg8PGikkHyQqLCwpLCkpKSwsKSwsKSksLCkpKSksKSwsKSwsKSwpLCksKSkpLCkpLCkpKSksLCksLP/AABEIAMIBAwMBIgACEQEDEQH/xAAbAAACAgMBAAAAAAAAAAAAAAAEBQMGAAECB//EAD4QAAEDAgQDBgQEBQMDBQAAAAECAxEAIQQSMUEFUWEGEyJxgZEyQqGxI8HR8BRSYuHxB3KCJEOiFTNzkrL/xAAZAQADAQEBAAAAAAAAAAAAAAABAgMABAX/xAAlEQACAgICAgMBAAMBAAAAAAAAAQIREiEDMSJBE1FhMiOxwQT/2gAMAwEAAhEDEQA/AIlNVxl5U2VgBQowOogRsAD9difKgdTQCpVUJ9uFEciR9a9DfwxFUfirUPL85970yJyRA3pRBE/vpUCE1PBO1OJRA4Yt+96uPZyf4dAGni+5qnqbq9dlsMTh0W/m/wD0aSQ8EGdzP2tUkRTTB8EU4oXyjf8Az+9asWG4ShIEAKJF5sZ6TSWaTropLkm0m3L9aCL4C8gUoK2kyPrVv4twbKZTpuOR/SkuJwwGpAA50slF9g01bBMLjPEUu2nRQ09RtQ+C7HNMtlxaUvqkZQATM6AJ/OmLOkoCVg72NIsXxN5twoGZAn4AISZ+/pWyceji5ZP+f+j/AAvDgYnDIZnQqKJ9kyRQvF+zGIUS4rEttoG4KoAiLC1zS1HGMVhgr8AISSTKyTr7XoNo4jGryrVPzZTKUpjyEJ+9ByU1TILjtjnDcWVh0QSXG8sFbgyEg8rzF960/hj4XcM64sK/7ZJVHMSBYi8TYjeh2+zZGdLrzaEpAUJlSFDnmMRBtHWpcPhHkKLqQhlCWlOZSrwuITAIA1BIIImp4uy3xNboefxJdZzEhQyhSo0Ggm55iiGpVZAMCPOOYpTg8RmbSGE5mz4tQIIPwqJ5Han3BsWULSlTd1aQoqjrcTrG9VjstxJy70MmOE2t6GocThsoOh9bgeVMH8YDqQOQH7BpPxB2XEpgmb2Fj607QvJGK9bOcdhQkiQLpSeeoob+HG36UcjDBy6VzFuYtsI2obENFBijDo6VFxSTB14cdZ5jWo1AjW45gX9R+YqYqrQIpzEIXbnO40rSzIrpTAmQSD038xoaiV/UI6jT9RRMDuIqOKnW11qAprAMU7zpXxJcXSgLcNk8k9SdhRy0mh3U1hRCezRV4nHV5zrER6X0rKHxXEBnMuK/4mE+lZU9E9HqRw4rRbHKu6jw5UVEKSUj5TrI6nY0Du7OFYRKtqr3GP8AT9DyitLhQo62BB9NfrVu7sCtFwJmbAb7fSmFPOFf6cYkaOtH/wCw/KpG/wDTzERKnWwOmY/kK9GQQq6VA9Qa0tKEjMuwGp6flrQtk5aVopmC7ANpguuKc3yj8MeRnxH3FWvBYBCQEoSkDQZYt6A/WjShEApUCkiQelRLWEm9gbSOZ/t96myG2sshhhm4AMKAG2o86aMgkWuKCOIQ2AVEkkWA5deQqVGMUogaCTYchRRVUtBjuHTkIWRG99K887TcCKnEpabUsESpebw3+8c6ujbYSlcgm0360o4rxhrDtq7xQA+Xn1trFCcU1sEmmqZXOF8EcZJTzJgAyBQ3aXiqmgG2ibXW5l1PJKtvSK54nxMLVJKgn+VJgmdJg3mt9kXwta2FpCmh4gFaiTe/5VOnVLo5fhWRW+H4wrSpRCwoXmSUkyNQdfWjsJiM3eKVCcyoOW2YBV+cSNxVsZ4A0zjUZI7t5KpT1AnT0pV2v7MKaTLKT3cwQnVM6n7+9NirWgviato5S2ziQXEeBLN0NkyVR8aiTciLJHSd6m4xw91aFNIIcS4BeQbaiBsaruGlK0gWggQRp51eeFNosQPhukb2GgG8xVqQ0ZZaKv2QwTjSDm3WQL9Qk/b6U5w/HE94VZ0CZ7sEiYFgT/uMnyii8PgsuHQFABRzKUJuCokkHykVV+J8Lh1HdNnJAkzMK5wdqFYrQHLG0wvFMqU+VypX82XQk+HT96U1Sh9seIGyYzEEm/LkBXOGWsACYG5TAk9elDY7tMGlKQlaiQJvIBMxAKtf7UjRlOOsex7wJsoBhU5SQY958ovW+I4jOu0QOW9ANdpMOhamXHAlxJ5xsCLmBuKZYJgkkjxBe9vO21xTx0dLk5MDCZt+zXK/D0irAyE/DA6fvehcTwqQVACTr1p8gNuxIp3nURxEc/ap3kRIIoZaBToJEVAfCY6Qcp/MelRKxKdDY9dD5GpFtjrUDrIo0Y2s0j41xGELvCEDxnmTogdTamYbKdDbkfyOtVPtNis60tJ0SZI5r9NYG/XpSydCS6ECkhRlQMnWPtWVKp0A2rKhZK2e9BA0gVM21zraW6kS3TncyMIoTiPEC2nwoKlSLEFIjnJEUyCK2vDhSSDoaIkutFN45x3K2SEAKjUgiOcwZtypBw/ts+8kthIjIuCkSpUAmPETqAa9BxfZxt1GRWYp5SPoYtVbx/Z3D4d0hhKgSnxJBMJB06kHWPWdqlOL+yUrUbdldwSkPpILhaWk3bWFWEWUNj5RNW3s5xMN4UpWoEBSkpJmCDEGCJi5t0pFjW2mcgUky6JRqMwtfwjS+s122UKHhaUfInX86nGKTOPNRf0OsR2nAuATGmkk+pt5RNVzE9rcWsqyOqQEyToIG5MiwrWPWkIlRg/WlmMxKe4WUg+MgHmoC+82ppK2H5XIkPbrFlJS2+pZIMkxPoMo2pRh8epwqLqlLJtBMmeUa0Gzgy6UpbKpzAJT1UbeW3vXpOH7KpYQkLhTjckqjcxKZ3AixPOl70aclBFbwHBVhJ7wmU/DJNhsPSi8Dihh3UqVcKspRuQPI6iSD6Ufi8UBJJIAjX1qunGZ1qWWkuJKSlCVTa/x235U+MUiMJSbybPWmG0KW26QF5Acq7ZYUIMc63xNsrFyMp0IMflE15p2Z7VOYUBCxnbB0Jun/by8q9F4bx5jFIKm1hSfmR8yfMa2+tCLO5cqmqKriOCheMSsLXJgqAPhOUATEa6VZS6nDpMKKlmwSTITN5PI0g4xj1MYtpttOZTpCZEwmSASLX3NUTifGX1L8TihciBKYM7inTpEY5Ly9npGJxqG0krVk3ubdfOaR4PtOw68WwSCTCZFj5cvXpVMbQpYuTMzJvbrNdL4W5daULCSdYOo396GewODkrbLw++tp7WWl2KTolexHSJFFK4elVyPDMgETm8p+9IeDdoe8hl0BbgHhkgZyNBcjx/ei8bxHFNhASgpE3Lo+0fERRsm4traGSezrClLUtvMVqCiVXuOXIdKSIx7+BdGRRLalStsgnupUAIJtEGJBiZptgO0xzpbxCAlS82QgjxQopun5TbSdjTd/CpcSQQFJMg+uojamWwrllDUghji4WkKKQfI76H7UZhuL7KPv+RpShkJEAWJ0HW/vMmuXWTsf0ph/nQTxdACwU6KE0sXU5STrNudQLTTx6OmElJaB3DUDgqdxFDrojgzq46VSccrMVOD5ypKRvFvvP1q54lqQQd9fKkWJwIU8CRCECQOaj+n6UstiyVkGF4IjIM85ovasrnF8RKVkDaPtW6Woi2j2xtupQ3WgK6SKyOhmAV0UV0FAb0t4ji1rX3LUgxK1j5QdAD/ADHXy87YVs44hx1trMPiKRKgPlHU7eVzSJvtm2HR3yy1IkISj4v9x+I+gFddoA0y2W0gF1Q1IsgHVUTdW4ne9UHE4FSVFSAXVHVS1ST6nWlbZyz5qdWb41xNb2NKcPKQVFLV4ytkyQJ+EElSo2B6U1Q5ByZ1KAsFKESQIJgCwmlHAMIrMVLT4iSJVtpmPQ7e9WJhISkgArA/m58gPapR7s55tN7FPFMOVAmLpEkDcRqDSXDIUQM+hslPnbSn/EOLAAJ1NpEwBv6CkXAyF4xKVmZJAIuByrTY6qtFw7E4FKS64hIztJCUga+InMvqbAetP2n1qBlJnqJmoGcrbYbTGpKiLSf8UQyqUwnTnzpeKMlbZxznbsR8S4WVk6hIsf0rhvhEphIirExgCtQHUiOhkz186TdouPoZQWWYU6bKUNEDeDopX2oy10CKnN1HopeJBW4sASASCdrWojheCdYcCm1wqZty5GdR51JhmwGkX+I38gMxnrpT5CEkixOYJnzOg+00mR6ceOlQywfF+/LWdsBxshSTPhF0ib3H80VWuIcDOLxK1tiGyR8Iv/STtmUAFE/1irMh5tGoGXS/SBYi+tHYN1KXAWU+FcZ5EDSByk6C42ot+NI1NKhdwXsclCjmzSMohQFr3iJmmzvZspu2pST56md5qZ/FvtuJIbb7smFqzaDT4edd8S7SKQoDJZRgEa9Jn3qeGX9HSuXjhGn/AKPNu03AYf7wktkm5GmYHUcqIx/axbgbSSCUJM/1riyjy006mrzxjgAeaBXBWQcsiQLC8aG9ed4fhcOKSPlMe2pnlVYXFUQjJS0gfGLC1FUEEpgA/LcqBHK5PvT3gvaMstw8oqPyxdRnaNxQLrCUzlufmVsPIUK633beaxcckN7wNSR1is3uzS44vsv+CxqXAlaQbj4SCPpRKngTplFrDYDa/wB6rPZ7F/8AStpgqcbCs6RqEhRgwdSZFhrenqXStnvGilyUym/xHlO3KumNM5HxTi6SCsrZ3I8xP2NBPNxexHMfY1ji1lvMlIK4kJJiTFhMW/tQPBMWrEIMjKpJhQPykHxT0j7ihJpDRhNO0qJXBQbiaPCTuNpvuOdQONTVE01Z2rYsfRS3EA07W3tQT+H5VgiNbYJ+EVujjhzWUuCNSPT3mXlaLCPIfmQaW47FYphJcK0qQm5KkggD/jlPsDTpK7/lUrjaVApUJBEEHcGlxNKP6JMB2wQoAuJKEn/uJOdueqhdPqBRGI4ohlCymFKVmXa4k6SRtEAdBVU4pwxbbyzhTkaZSCsrMiT8iBEq0iCYqHB8QOUpCfiBAB8N4MC9omNKVWtMg5yXiyXBtoczqW4VSoZioE5jqABvbrtQ3GXEJIBIgmIsLRyHpQAfcU2pSBkhBibkb3Gxpt2T7NMKTnJDjh+JShmj0Jt9a2S+jkUbdCVWGfcRlYSMxV8RJAygEZRFqiT2OfQDmWQqNEEwPIqN/KK9Ww/C0wAFbcoHsNKlxGDgTAPKka+jsjwnlyuHNZw8tIUtCUDKAcvhSEhSxYKJgTzNBo4At7EJU38SypRmwn4iY0AFXTiuGjMMphQII8/0qtni4w6h+MEKAgEXMaH3qbuqK/DSt6GOHOZZlZOkzETGugipcR2sw+FSQpXeqGiG732BWbD60jwuOadOTPJ1TMgHmKT4dKV4uFEBMq1FrW/Kl8umzgXB5Oyy8U7YuO5gk923OiEnxDaVHxRHlSR19lBV+IAkwIKSFA8xIqy4fgSAoZcypG5GUzsRy3o5HC28zaQ2nw3VIzCRHhSTtM+1BI74RSjWiqYRlICJXCZMWuZIEwatDDLCFArVFyQSCQDaZEi1LnuGlwqJF1KK0SIsbqA+honF4f8ADmAZHPeNayjYXL66LMMEh1shK0uDYgwANxY+VKVcIcZClJGZWUlQJsYuIPUVVFd5hiVJUG99QQekb0wwv+pgA7p5vMI+JBgje6Tb60K3spCUfaI+IcZddcSlOYEFBCRuomfUQKsnEmgpLUSFl1KY1/mk+QBJNVXD8eaex7fcrUkExkUjbKdTz2tV/wAHgchCsgASSb2AkFPvB96daZGbg+T8O8UpSzmkpSLJg2jrVBx7JC1JGhUZtMyec69K9HxDYXMEXFtYv0pS41BglBEzER94p3+E6lBtplBx/DnkIENnKSCpQmwO5GsVL2h7tDKCUhUHKlQHwlMFQkEEbVe3MIQ4fHAOlunnFV/jXYlh9SllbqFbgEZQYuqCN7THKhjfQq5PbF3C+NMLaSH571NgtA+IbTcQr6VYeF4bDKbKcO73d5I3J3tf6VW19hu7EqeBEQkkQojbTWoMNif4VJbUyl2DIckhQ0kGBIIIrRtSqynyZdluXgl37xZABjw+EEc51npaqbxl1xh/vWM5QfikHIdJTfU6yecU47NdqluO92tMhRVlj5QElUXurSnyQlYCkQpLhlXIEC9upiqJ5GtSWgLhnEEPthd7gGdSNJBHSItUrqQCL66cj5HeoV8E7lRUynwkypsHf+ZM6dRvWNOplKc2VU/AoEH0opSgxVaZw81QjyRTZ5FButV0lRccOK1RRZrK1GLusXtXQe6Gg+JcYZZT+KsJ5Tr6DU0v4d2pYxEBClTyyK+pAI+tTGckD9s3w20hCYT3igVHmEARPuKraMcFMryKKss7wCdAIBvUParjYxD6m0jwtiEwdSTCleVhFLGsPkEzYkBJ2Ck+KPyqMnbOST82PcOsFgkiJTpseo5UDgsYtlYUnYKsOoIHoDBoPiWJy4dwC0jnudRH2pQxx5QbSIBXpmM3G1udZOtHMotvJHp3CO1yVwlf4avdKv0p5/6qFiCQBz2A8+fTWvJcFxEk/iJyqQSFDSDcQQdLipnu0K2iCg/zFXlsPzpZLVxLQlNPFnpjrGbnAEgf0j9T9BVY7Q8MaIKltpUoRc6wR01g/elPDe3TjiwheUJMlayYCQBcke1hqSBQTPahzF4ruEkBKyfHBCjAJ0vlFTeX0dT5JVRE9hkoKC2mHJ1mQBuY2/vSTESgklXwkn9mmXGX2mV922FKIsVZrE7+Ymkrzq3T4jvECwHoKaKZlFp2OuEf6gusoKVIS4LCSSDGwtaPSnrfb9SUZhhiLWUFCPPSqXhuDLLmXLI5gbc/KrRhOGwIgx9KzpDw48gnDdus6ZUzlKYuFWj21qF/to4sQ2hKAr1Ou3Khsb2cIkJsFC43qPDYPKkbQD96Ka9BnxYK2C4x1xyQqT56UtWzytVhZwJIUoXIsKGfwoiYyn6f2pZSoZ1ghBhMQpCwtCsq0mR5+teidmu3q33Q3iABaEK2mNCCYnrXnOHhWIG4JJHpTF11MyLHpof0ppb7IPjUj3Hh+IK0KBFhpJgnntpQ2Ibz6pkdP80h7D8TLrCXJMtnKu/iI1B8iCB6U5xzYS7oUEmyh8JnSRQj1RGUmo0/QVjGUtsNrUoBPU8gedVziPalDZhCc5OhmE/qa57b49SlsojN3aJI2lVj52T9arHE3E94mBlASPTehkykOCLjkAY3jrynlLU4UqSfBlkQncAaUXh+2K02cSlYI+LKJg66QfrQfFuFrdJU3cC6ptAN55xrNPeE8FbVhExCj4gTvmnqLbe9MhZSwWhhw7GMiHiwUKEqzDSCIMTtG1c9knlHOpRgEqITzKlEk9SJA/xRPBAkMKbuUpBlJjyyn971o5WwkJASBEXg06VdknyONMsmX0NDYnCJX8SZjTmPLlU3DsUHW53Fj51OtNdOmjrTUlYtDJBjUHfcefMdda04yNxRyhFRqTN6KVGSoBGHFaosoNZRGPPsIjFYzENl8AzOVKxACROsRv6mrfxVaMHglZIzqBBUABJi5EaAC3qKS8D4wk5c9wpISobggyFc4Eai49KNxLwdeQpSu8S2SACPiH9U2nrF4rjyVfpyKaxuXZQUJWVFagUg/NEC8AQd7xTBtxPdEQdjPW0H1qw9r+0DZYLShIURGXUFJB9P71UkYjMBlMScpBMx59N6VpLo2ntGY/FZhB32pUHYt9aYcU4dDqkhaVxHiSbQQCKFbwZkaH7UYRrsMIpIzBqzKJUT4t5uTr6muu6W6uG0qVtAE+/KpMRhxByghY2/TnTjhODIAKwW8whSAtSc99VJMjN006Ueh1JXYr4fwbMvKSDCgFZTIHqNuvSoG8KpD+dMpAkJPpl+xq7YjgrYbsVNKdhCbQYNzMbECAdar2PxeZaU5AO7GwPw9fahYZOkcp4aMsECTrOwFzR7PZslOdsSBrzHoa7Xi0Qbi4F/WT5GKkwnHylVjF/S9vakux4cqapnLDi0rCo8MRbTyJG+9WPAMfhgpN7/ALE+dJMW8hRhKiFFWg0M7weVOeHhTRbSYKDP2k0EtmU2limSlxpLSi4QCJkHU/5pAoSAUgXEjyvS3iuOCis7zHvWsHifwk9JGkxy0rdFptygrHLjRDSbwTKv8Un4q4VNKNpI23mRI62+1M+KAmyVQAkJP6+VCO4bvCEahtuSoaG9venqxOS7xXopGGdSHE2tO9OcSAVeGDbl+5oPiXCgCopmden6ipuCGQonZIE9ZouuzcckWf8A0/xCu8dQk3KZg2Fp/v716E7ihmI1VAB5AhImvM+yTqm8YHyChpCpVtKbgi/MVdHeLJdhY8BzqyxAJTbUb1O3l+EJqMrEnbPHZXm8x1FzuL1scB7z8VC8+b4SRuB9SKUdoyrEvKUlKlZYSIB21OnOjOynEi0pTDgKQ5OQkXCwkxY8xIo6bLcckopD3srhkguF5xKLd3lKkAqGqjCttKGx+H/gsU2G1BeHfJEFQJSoDcja4v1rvBYRzN3RUhIVclUa6ROUq9AU+dOV9i2CjKqLEEFKEogzMzBWdN1GrpZKhJwtUDs4ZIxLrgBUgtgwBqvMLH61HicGtcuEQNgPpTKza3O7IJAAKZmJIIkc4mu4C9FrJIBKIvEedxS/jOaayVewfsy4IUPWPpToppahsJBKRlWAYtHp1piw5mSkkEEgH6VXjfopwS8cfo5LVcLAG16nArkxvvVToAVKM/N71lF9wf3/AIrKwTypzHwspCQkaz1JJv70Y+hzISk5iJltIg6Wifi8teVFcT4QkLQpIt3iEkdFAEU57QYUIWHPlVCVH+U/Kry2PpXDCOnKRwqDqzzDEcRUsoCiVBsyLAbyZ62pzxVbbj63GgkNFQGVNvEpucxH+4kefnSN5EOKGozGPKbfSrLwJB/gsSkFA+YhRIIgWI9R71SrVFE70IVq2AqWfw0+avLah1KnzrsK/D/5H7ClX6aHTC+GYQurgmEJuT9h5mvQcBw4ISlbpkqMJQQPe+giqX2dxCW0laogGQDoVaCZ2F6YcQ7bJOh7xeoj4Qbb76aCgpbB07N4rioSlTzhlZUCB1ggRyF/pXHBOL4ZM51pzqPikadAoiqbj8QtxUqOmgGnpRDGDVokT6frTBjB9t7GPHcVJUpgBKQqQAZCkixJ53v60nHFXTBMH0pi8koASR+RTtaPO9RN8PKyABCzpex3IIHwmJvSpV2Vqn5Fv7OYNDjedzVY8MWhPmN/7U6/h1IbVlvlCjCtYykEgjXy1ofh7TiG0tpRZKd0yP1Ip5gSSgqKUixAIm5i4AJMeVJCVj8UU5bKPjuHJcRlITMAAfMTblfpNLcDh1MA55iRB133naKI4+ytRXBCVTbKI8v0NV1nEuIF1Kk7SbDy5022Cc5Jlx4I93iVk+LxWBvG4p7icIUsJITlMHMAE6aAlO6aT9gFIU2UxKisx5EJq3cTbHeDLHhATbe1xHKqJaEU35Nnl3G+EvLOZlBOUEqy/wAs6wb2O1Z2fbT3RSoAKmZPLrVzwnEENLeESSnKkgiQqSSD6RVWZwYeQ4qb5iD0m8+lRcm5USlWAxGFhvxAETYapJ2nnRKgoN+IATmKREGOY/lHSk3Ay4nwKWgoF8qwc0CJEi3WrKcK4CSUhatQBex0tyAi1MkUjxpx0C8H4YnOlUuBWpTnMRtMURisM83iC4v8Rqcw1PddYmYH610ziA0qXAZ1y/Mep5UzwvFUqMpQROsmf7U1aJNyg9nOO4akIC27zeBFzGoJ50sPbV9kjMMzehCkwsWMQQb7a0SONoYd7h2zartnZN9OkH0vUfaHg+ZOZJsfqNvXWlU6PQjJci12J/8AT1wFzEqUVKfKCsSfCrcyNzmjyBtVq4bj0YlnvUEpUYlPzJ6fTWqCnCOsPIU2vKrQKHWxBB1nSN5q6dm8H/D4ruV3UWs3hkpAJGp20NV/o4uWFv8ARo+7FxIUAJvZVhJjY629aY8NcBbEEnz2/tWYzCIV4QYX8Q8uh3jlQeAQUkDefqNfSDPoa0XUicHKEtjcVyv710a5iug7AclYsIjrWVMaysEpOD4s0AS6oAFaFIsYskQZH7vTzMl1FiFpUPMEfnVda4IlbTWZcJiQUj+aIBvt+tMcNwNtDZQSsjU+IgE+STUeLLpohx5LVFG7T8O7nFKAEJPiSOQP6GRULmEjDh1LqQq6VNlQClIkaCb326VbuJ9mGltHu0BDguDJM9CSd61wnh7SWEZ20FcHNmQCZk2Nb43kBQ8jz4G81MFyNOvrV34rwZl1PhSltQ0KUx7xqKpz2EU2qFCPsfI0JQoLTQK8QWAo6lagBySAPzNDYZQvm06UzawOdQbX4RKlpI1IIFh6iiHOHISoBA0Fybzy9a1fQZOlYE3hysyQABsdSOtN+GYMnxEyEzAO6okD6T5CowQlJjUnX93pvgkXQNchk/7jr7CB71P3RNS3Yrcb/CzG5zT7j/FOOxLI78rWJCEKMkWFt/aleOSEnKTzkD6X5Uz4E5kBWkZZtF78zf1pZSSDldtlr4egkjKpQWo9fremPFFpICAowmxVN82t/PY86j4Q6rLmUqFOfCCIyjWfW9QONHxQJzWI/qF/cfnWSoreEa+xDxNoLOYi+ihoZBgK9d6oGKblwnKQnxHzq/8AGcXAUhuc6oClREa6dYOtI8XgcmVJJEiytp5dKCJRmm8mQdn+MJwySsqShV4sSAP5oFyY09elds9s+/cDLGbOsxnXqfICcv3pZjsHKVWg6Hr1oFvhbaUIcbWS5IMTdJj6GYp60GCi3ZaeItJwykgHMpdo67E/WpMVgEIYUtBGZShnF4BjaOck8ppDhsS4Xgp3xwQCTrJtrzqz4nD3W2LZh/5JuB7SJ61OMa7F5X57QDwfDJUUEkSZHmbRHp9quHcAFtQ2Cf8AxMfYV55xNz8BJEpKXAdeh0o3CdvlhIC2wqBGYGCR1603E9Eo3jaLi4xK1JV40ybKvHKDqPShv4PLZs/8FadYVz8/eheHdoQ4A4tJSk6Ha1oJ+U+dH43iDKQApRGYEjc7ctr1a0N/kXatAXGuEpxCAg+BxMkFW3Sd0mk/A+LOMo7p6VJG2pF9LbUzchScqHQUkaaFJ6Toem9LEoQFGCsqm9gBPtvzqVXaK8fj0NBgkPPN5boJvyjf15da77IcWcbxa8Mo94nOpIUT4hkBi+4gRFScHcSnEon4FfCYsVbGDoQfrRfA+zYaxq1pJKEzBPNW07kSR6U8E9UUc83Za1NgqBM2n61CpjI6FiVBQKegMa+xNTkV2j6VeUExqVkdYa6UiuQTTBMyVlbFZWMVPAcOLKO7nMLmbRfUDmKkcdga1IoRah8QSYEVoqkBRS0jFO21oRbwE9eZvXWf6UEtFEJmJxNLcWsLEG4oh5FCOIpWzUCOWTGsadKixeICAALqUB7x/eiXU0pSiHFKO2g67e2tSk6Jcq0SpQc8TpEk/Un1pkzxE/8AttC51Ud77ctaXNMZweYv586M7On/AKhI5yL+9TS7JKPi2EJ4VCr+NW/T98zTHCsozp7wEhOwPxK9NqKcw0nL8AUoDqT5a+9QrKS4oiwHK1gLH1H1qLVghyUrYVxHjRbJUVApMKBvKTyjbQWpbie1S3XktoGVLoBJBubH200pD2i4kFnInS0+f7vXXCVBQaUkHOglIjcRT4+NtjtXHJluwqBmEiQJKiSYgazSvEuEh7PqST5FM6dItRji1BoAStSjLhmYjRI6D60l4piwlUDxLPyi94iTSpkN9I4gupKQYGhPTb1rpjhgbAKfESbCDbeVToBEk1ZOD8GCWklesTlG55k0zDUNmAkSY0sRGh/WmR18Kiuyp4vhYygAyel77k9TRDOIL48JPepPij5gBZQ/OpuJYAtpKgZTB6FPQx96VYfDEZVpJBIkEcjRJf8AolkC8UaJzJmI8Q+yk/vpSsMg/F7j9wasuIazSqBKfinQyQPcmPelWLwtpTI6G/sf1pIqrJKQ17Ovd01Buk3tJibH7U0d4EhcKb0kHL8qhMkc0+ntSfs+9LCgZCkQPMEyI+tOeFYzu1ZXAQkkwToPPkOtUUvTO2L8VfQMw0A6okEZVKWsHmfhSI/etF49pQTmSU3srwiQve4E/wCK54qojEfCAkhKgdl5R9Lx70BhOJ5CUOJOVZOafuPKs3WjZJeLGCcMoISsCUkghQ+VQN/Lar00lCRE+g571XeHYFKmsihmSlUjUA6EaG9O0mrca9gjDFsYJUnYVpxXWhRPM1ImqjHUTWjI0rAfWtZ+lYBmQGt1ruztW6xivKH0qB0V0SfMmPQVl9aIwG6n+9CutnajwiolomgzCx1FDLbpqtmh3cOdqUIrcaoNzD3pycPvUC2aVqwdidbMVE06pC0rTYpMg01dw9BOsUGjVY8wT5Wpx5XiIEJA5qtb0mq9xB4oUpKSeR5i+lH4fGFtBAkqNxew2v1pY40SZNzvUIw+znhxb2LloozA47IQCPBvGvn18q0Wqzuao0n2dDSa2NuJ8VlISyo5Y8RAABJ0vr50BgMLlWharqUoWOsTr61MymAnOLD4UxdXWNk/eocTiDmC1QDI+l9PpUm0c2l0elNNpED4tPDoBYWtc/u1MnxCUAhMGbRAPIA7GlWDcJyrEAKSk8zp9N6bYx0EJAucoMHUzfyNFE4ydMq/ahoJaXC4kACR7pO0xoaq2ExxDRE/ATHUXP0M1Y+23Ek5ENjUnOqf5QLD1JHtVK4eVFSgBIVIPLz9KW/aC1cSydnlNvBWcyf5UmIvoRvpPrVjZ4U254Q0EiLkqNh6favOkJU34kKIXmmRrA0/P2q38J4++GSpxCTaBEgq8xoKZbH4w0dn22wruiuxJKcw0FpFtaWqYAJyuQTs6nX/AJJJFOuDOEkrUfiGZV5hPIdTpQnFMMnOQpoEapUhWVUHpMH2rPo6c04idSFKUhO5OVEHMm5EwRp5GreeBsqACkgxVdwuGT3jRQSR3iSQQAR7G9W5Jp+JWtk40ybDNBCQlIgDQbVODfSh0VO2K6EUJc1chV62bVtJogOxW4rYNZnrCnQrKxK+tZWMVkoMwK0RtRa0yYrRYrWOAOscqjSmjVpqMI9KFhBFN2rhbQNGluuFN2oGFymaHU1TEtHlUamaxhU4xQjuFvTpbVDOYeKARP3NQvNQKarwxnpUa8NalAJlNWreHJBm3qKYKw3SsGHrNAFuLbURM3586hRw4kgqNrW5067qK0lMUmKRlBDbgWMUUgRJRYeR6dD96sWMfUFmxgIBkaQEz71UMKcpBHrTbF4sEHLMlASTcaH9LetSaadHPLiqWvZXeIkvOFaxr+x96lwmG0AAFFBmpmmarSOtJA+F4SgKzQTynamzTNctpo1hujGKQEktI5w6JJhOWFSeQPPy3iuuIOmBkuASkpMXG3xamKKaOUzFjqOYpZxEjK4f60xOvw+1TksTncXFsjwLf4qfDAnNpFgCPLU7VZ0jlSbgLBy5iI2HM8z6n7U4Sm/7/YqnEqiNxqo2SATUiURXKeX1rqCasUO66SqsSNorYFjrWAbrqa0lYFYo71hTUCsrO8rKxhWjWtrrKysUJsIJmaHxAvWVlZ9AXYKs1i9K3WUEMyJ3Sh3NKysrAIF6Co8UNP3yrdZSsKB071y4PDW6ysjMHFaIrdZQAcGtKFxWVlBhQRFEI09RWVlLIY5I+1YjWsrKIUHsj7UTNv3yrKyihWSo+WlvER4h/wDJ+QrKypc38iT6HeHFh6faimdB6VlZVo9GJk101WVlUAyRv861N6ysrAOl1y5pWVlABzWVlZWMf/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00" name="Picture 16" descr="http://schroederflowersinteriorscapes.com/images/Nepthytis%20-%20Arrowhead%20(this%20on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2895600"/>
            <a:ext cx="4318000" cy="3238500"/>
          </a:xfrm>
          <a:prstGeom prst="rect">
            <a:avLst/>
          </a:prstGeom>
          <a:noFill/>
        </p:spPr>
      </p:pic>
      <p:sp>
        <p:nvSpPr>
          <p:cNvPr id="42002" name="AutoShape 18" descr="data:image/jpeg;base64,/9j/4AAQSkZJRgABAQAAAQABAAD/2wCEAAkGBhQSERUUERMVFRQVGBgYGRcXGBcZFRcbIR8cGhgXHhoYHCYhHx0kGxgbIC8hIycpLC0sGB8xNjAqNSYsLSkBCQoKDgwOGg8PGiwlHSQvKSkqLyksLDQsLCwsLCwsLCwpLCwsLCwsLCwsLCwsKSwsLCwsKiwsLCkpLCwsLCwsLP/AABEIAOQAvAMBIgACEQEDEQH/xAAcAAACAgMBAQAAAAAAAAAAAAAABQQGAQMHAgj/xAA6EAACAgEDAwMDAgQFAwMFAAABAgMREgAEIQUiMQYTQTJRYSNCBxRScTNicoGRFUOhFiRTc5KxwdL/xAAaAQEAAwEBAQAAAAAAAAAAAAAAAQIDBAUG/8QAJhEAAgICAgICAgIDAAAAAAAAAAECEQMhEjEEIkFRE2EUcTKhwf/aAAwDAQACEQMRAD8A7jo0aNAGjRo0AaNGsE6Azo1Dk6xCpoyICDXkeft/f8a9bfqkTqXR1Kjyb8arzjdWCVpd1jr0G1UPuJUjB4GR5b5IAHJ4+w1qf1PACQCxr5CsR4vj765F/GbqyTbjatGGpYpCLDKTbIPj44//AFqn5YPUWrJouO+/jNtUJEUU01eSAiD5us2B8AnxrbtP4w7JiBIs0JJA71Br7klGNAV8+fi9cKQWKoN544ofHiqu655qjrcjDg3yCQLUGxwaYk0B8gAUB8+LjmzTgqPon/19siFKzhlfwwDFfNeaHg8H7HzWm2x6tDMivFIrqxoEHgmrofmua+3OuLem4l/lkZVyYM/e5ASKjiCZJMRkfg01BRS343lsqlZmSN2pGTJZJvkNm1PGhYimIyYXQX54/wCXKMnaM2qOlepPVIidYICjTuyryQVS/OQBu8QxA/BP2Ba9G6su4iWRPkAkfIPmtct9K7E5KxUAFmkxxrlAcHUfGLtiLNkEk/fTDonqP+UnAkLCMghrUcDgggKeMDlfFUW+2s4ea3k30/8ARB1LRryr2AR4OvWvWAaNGjQBo0aNAGjRo0AaNGjQBo0aNAGsHWdYOgOX+qZZI9/MqArUcUiYALkptZDdheH7jf3142u/y5eNW55xMYbjkHtbFgfvX4vT7+IW1cSbaVBalmhlHFFGUkefyCBXNtqmQbRCtqwQA8tLCrDjyM4mW6+chf414nlRayOxyY79ntVou4KeeCrjkUCvn8XyNUr+JS00A7if1uSeMAygCj5Ofdd8A1XzqyxyLGA4eQDwKTC74OGZPbZ4I4N0PvqufxF3nuLtnxxIMqWe4mvbJBFUPPP99Z+K1+VF0UsML58+LH7bBv8Av5FHW8nk8EWKqwDlxbf2JHnxyfI1qD+ADRH2YHz/AG4P5/OpUSFwTxQFk8Wf6QB8fB45r4OvVk62zW0lse9HGcGIosjNyaEQFkjE/Bb/ACkWATRF6tv8qZg/lSwBTwQjKOY+LsKtleSGXH5Gq96QhEkJzDMWkK9uIB4D5EMVuqvIk40D4Natu06W8ZBVowePKn45/aRQB5HHBvyDrx8792ZV7WS9ttgsbuVvIBaA4APkYivzXN0RzxpBIhP+GigKaciMLGq+HDSMTRo1gCW88DTt5HYYsIwFtv8AD4APk/qOw4/teq71/eJ7uBkBMaqKdCQuXdagUF4rhResFsiZ0X+H+/aTblGIYRNijcjKOgYzRAPCnHn+nVp1Rv4Wwn2pmPjMIDyA2ItjR58t86vGvofGbeKNlTOjRo10ANGjRoA0aNGgDRo0aANGjRoDF6Wda9Qw7VQ0rgE/So5d/wDSo5P9+AL5I0i9ResZBI+22ELTzqO9gLSEn6QSSFzN3RIA+b+nXPfVXQt1AFm3o91pWFsrWFIs+29VwRyK4FEWLrWGTI4r1QbGPqr+Icu5SSAQiKNlH1KzTj5DVwENiwwyoqDZrhXsfULykFDA0/FmUMqN8l0LHGNqFsjLyeVY6i7HcBVpljcRklY2NiPjwJJGJQ2LZIxQ4sjxr1vjt0BabbQJJIt+2okXFSf8R6asiRaqgBFg3zWvMnPn/kUsfLuQXSbcEGzQihcspxFlncqCAi21An7edVD1zO0ku3LAk+2zYqKCBjkigC6AUAkeSxYE86k9V3UkMxEluaQi1sBSBKYmHgnkZN5JDDwdQ5JHcgyEkgfC3iASfk8nkk35vnxqmJcJckSpfQr2XTHfgmg3haHJ8r8kKaFCufzzpjDtQsRfkjAkn+k+5gMj9yEY/wDH2Opm3jD+MJlok+yBFuYx5zMZtWUUDkFKf5hrT6paIQwpFkw3Uzklh7ZRQ0ZMTckE2ztYNFWU/jW7cpumQ7l2NvSe+i2+0WaUFWmLEUAWfksE5pQMKNk1ZF/md/6o3RBYYQKPAKLa33KrPILBK82e5uCIyCNJds8YYySlTLVKhR3SIA+ZACOa5WMGhwzD414kh92T/EzJZhnSgBLBdlAdq88g0Mivk3WDUW22S5Njvp2/3U5IG4JQHveVFaMH4URAcmjeNivmrA1qhllmmWOJ2InkDIoFqpP1GiDWFMWF8VV63b7ehYGWJREoAjShkRka4F8nusn7izpr6F67stnEDIriYgAyFC1rYxRQCcASy9g8k3zqMcY5JK9Is1WjpnTOmpBEsUQpFFD8/cn8k8k/nUrSjpXqmHcMyKXSRfMcilHr7gHyP7E/mtN1Ovci4tevQM6NGjVgGjRo0AaNGjQBo0aNAGsHWdY0BD6f01IECJdWSSeSzEksxPySSTrn/wDFr1Q0eO0WOJhJGXcyqxoXSslMoyXFib8dn31X/UHrreRb6R1lI9uVo1g5MRVSRRQcszDmx8la4ql/qT1Q+8dpXwjXxFaksiHkGwO4/wCa8QfB41y5cyqkQL9pC8jAJEoKe2W9x3IR2/w1KrQavABByPBruJJw0ds7Z85NQydkKli4Y/STkQCb7SXrEC2HpfbtuV3EKEKZTGxYfUFV1V0NchTGSRxyVbnUzfbD3A75BFMkhEgUsB3KI0Xm3bHkAcHAA9oOvNckpUxx0JjvDLKWZW7mM2FUQPqCgP8Ag4g+Ks+BWtm3DRtfubbbtlVBBI6nzeWErcdvOQ5P9xrO72im2jLYESAI7ZCKu7hxw6kAsK4yBVS1jUvpMg20bTAfqC1iVwpXMY+5IyL4CKwChjyxGl/RStjCeL2UDb4xSOBmsSRRxSc/QxmRI2iJIofJ/wB9QvUG7LTp2K525JiL26ksFa35DWARzwQeT8HS3qO5JX3JWYUHVmJJkdbDD55IZiBfgso+NVyb1ezSsfZjIYmxIXcn8mjjx4HaePxq2PHOe0Wv6LPu52VUZHdI5FLiMkqUIYpIhZKDdyMQfJFEkEc42LEvIG5ILDKmtkX/AFAEiyzeAT5q9efSc67qQSbmmBd0ZWLFQtDB/BNBvA8AjjHxq0bzbFVZZGplf2xNVv2jvd/JJuzYN0fngaxyyUW4vsmKp2K+n+1LLNGxBMIQGM/VWSmWQHxfha+AG+503GwMbyuVOQlKQqFJCEgAScDkqlBfuSDf2r20267aYS9xAKH3EYFTldWG5tiGIYHklhw3GrbuepMVVoyskLnGwxRr+Ra/I+3Bq9YzSTuJbtWLpunGEAID2mkIvGwQzyVwQ5Zcc/Ntd1xq6+nfV2XZNz9pOBYugWXggE2A4ADVdLqhdZ648LI8TuyEYsjOwB5OLxyAX91Ngg9vFjhPJ6yK0yQsCSe7JDXlbAAFNVjkCuR863wPLD2htB0fQKnWdUT0T/EBJ0SOVZI5GakDI1EGiosDgeaLV486vQOvbxzU42iDOjRo1oA0aNGgDRo0aAxeqp6+9Uy7FIXiVH9yQoyvn4xLWMPsRzwdSPV4359ten+2AQ/uM1ZiqxC5WBfIsg814FnXLese5FMYt6rPILOUjTtwaso6tTRkCvpoEEEfGsM2RxWkQxD1VJJ9y8si1JK3uCMA8lj2/VyEIHF8nngeNbCDPuP0GkmmZiVIj7AMjTlhbFUBvhAPA8UNTt51LbiCRI2clbKqYywjc0BhKzo4ck4hQrAkjIfIc9A6WIUKMqA0Glc4vZ+I1B7MVFDJrs5GvB15s8nGPKQSsVxQS9Mkidow4Adcoi2MgcWyN8h1N0CAbwIHJAscmxAUe0BgFKxM5REp+6SSnNM73RNEKP6jrd7tZAgezQyjQUrBqxQiqZmvyQTVt9ho6rAC5blsgpFJmSL8At2qOOBzdXrlnk5b+TWtFd6kVVcmdJjlEGZa4LOTyxUOUwU09kXVeTSTedVGQCA1GMYxiWCgeTiOWYklyxoZN9lGpXrCV6iiUOxYtKVYm4wexFHJoG2PFcV41F2fQWdED7n2w5IEcKkhwPIDqfP5JOt4cVFNmTYr38r4P/MSgnEGNTQIINglEFg8/P3/ADpv6d9JRhC80ROKF/1RdDkAlPC2xoIcm4YnGq1Lj6HHt8WCLGzXRdwrWCRywJPi7I44HIvUvdiQwtG2JVgAxjWwwJKj9Qt5UkjtF2RfkaiWZ1UdIiys+nuss8oUlakACisQCLKVgAQCLUUDRI+x10eY+57UxJ7gBjYJzBDMwK8d6eSByQDrn56LFDyQEK0tlgSJL4UMfAQYkk8DVv8AR3U2dXCjL6ymBUp7qcYoxHFhmI4r7XWqeQoy9o9Fosl7nbkj+XBxFCOvqJlYl3LkeIxyjLyTRofOqbvdo8EoXB1OQZBkARfnvBJJWq7bJFc86vO1260Wqo0sySAMQKoqkeXJtgF+eLJ+rVc9SkPAJXtZI3c4SLkGika3DR2DiH4yvlgCK1nilumGivTfqSEzTe64J/TRlXEeSTdEkgc4gnnxrCuHS7Fqjq/jkLcgN/BZWo//AEz9xqdsN7iWhl3Tqf8A4WiLLH8gZTKxJ/djdEfu046d0aFpoXXcJuopJHeVTHHEEESFmuNGIIkBongZY/fXZdaISPfpHrh2Upm3MbOxiYjOWJZsWwYvjKwYJS0L82fxd32v8V4GyaSJ0QC7DRu3i+VU8ckDgtyQDWubNspJ2lkPDzSqoFHJ5GIfGgLPtxqATVCwNbY46x28MjZmhK8YLB2yOMKSCv01NEleGfycV1eGaUVrojZ2vo3qKDdLlDKrcWV8Ov8AqU8j/fTMHXBNtHIrCaPOQxG0Yn3GZyaVEYDIXRyJZgFBJBuj2LoHqeLcilDpKAC0Uiski/mmAsfkcePvrsw51k18lkOtGsA6zrpAaNGjQHk65Z/FTqaTTJtiGKQjObkhGLV7MYCdzyEg4oK5qzQ10nqiymJxAVEpUhC/0qTwGIHmvNfNVxd6471H0qX3LNDumcHkyyKDIzEYvJGBXB5ANUB4Na5vJyKEdirFMe7d2eOGOsKwSLH2oG5tUyYZzVx77BiLcr8akdL6rHFDHDuxhiRiasEZEozNVgeQxYKVPIBuw9h6fBso7Z6RmVASpZi5BokKDxxyw8DUXq/TUACMHWuCGCAYA2CVL2ACT8ZYgA1da8iWTnprQ4slYvwxAbN2LMrZVyAzrzzZJA88KP8Af3v5Q+3LePaAJHIqJu34+Qe7L7X8caq+66pGq/oytIwGCCF/zSkLXAX4s8c1rd0z1nJmBuIB9OIkGRUr+5ZI/BFFhmv02T4Gqfik+ibNO9cncytmEWKkAzwXFQKLN+buub5pdTdhvbkObkPjRcKtGMGyntcOV+clJJ8ngVqJPHANwzYyTrKQ0MSuiRsKpjIwBZWUqQ1VXFcHTeHrhQBYIdrGoJCdqly1gMyiQk07cKBZaroc6mSMvkI9ngUjnCGKRwQyMPaDmxFKp8FXYmNh8ZiwODqV0jZnOZQvakUcipYzEqKQrY+FZcSpvg4qaNDWnedX3Hbt1eAySPTARxtDtx9OFBQskgGTuTwuFfnQ/UzOGjyVF3P8yucaAStHFXblx3ylZCSRwAK1HF9MvopfWo5JAoiVmiiHBUWZCTbShfLKW7QeTSg1ZOp/8PZ+9iHQDIAliQt41RFgH4FUa/Gnu76bB/KpKJ5xFQJISOobJVZisYsISMSVvkA0DWq7tNqu1YiVx7TmwQCyUQcZBKBiY77Cw7gfgG63b5Y3Gv6Iui97vqbSIIPYeJ0DhfbZZYiqcSU2SEFCPpKgmwebvSP1FJ7UY9uN1fFW/ViVV7DnkSpYPz4SwFs/Oty71hGXA910CScDvLqShK+LcwgH7MEB5OrlBTKHRldXAZW8qyVasK4Ng654rl7fRdLkci631R50jlmYLjykUQKivJld3ZnHyBYuroAc63RbIyqvvRBZgKZQoDNkC22OJ8F6KAHm2F+Rq/dY9IQzP7qFYZgbzCdpb4Zo/DkeR45A1UejbX+U3rfzlIMZCZWJdXbhopFq2cFxYoE5NR5OuvkmqXZVxd7JEW/3W3oCeQKhxyYLLFkRZiRJBbkA0XBHzZUam7X1hvTkOJAotlhQKyirsOpdEYLzRsC6PBoMJfS7MwkKA42kULNiiIb5lbkksSXZF7jlVijrTuPT+5dCHF0AQiUsYo9tLDkb/wBC2B5kJvWPLWyaa6Fu49VSt3Ju5mqqe2AJ4pHj/YfggAq4oj5OpXQumzz7lEDzhrzKM73AP/nsntU/SkZAbLk2AbX7jpbo1jl0qi0QGI+VcSMxK+Sha2BAOQ8a6X/D6TbLE0e3yy4kZ5KMkwb/ALt/awVr4KkeCCd8EYzlVjfyWuBaUCyaAFnyfya+dbNYGs69gBrBOsZaUb/1Xt4zj7mb3iEjBkct/TS+DfHNedVckuweut9bEVqtmUoSvHYvnEsfhbB8X4/tfPen9JkFFtwXLG2Ijj72P1d7gkITwFCriOAfkxD6ubdb2Z2UnbgYI2PEYBIXMfuybniyDxWrJsmOVEcix4H2JFn88HEfT4OvE8vPJz4vr4LxoXb7ZRSMFlF+0+YJ4VWIADNVEivA5F/Gql6z3gLjZgEAj3J6PLcn247U/jNq80B8EatHW+sfy8HuMrM7WkSGsmerHcSQUA5vnweNc62m6I3Rk3RxeSytrSMRQtcbXsA7eSR888nPBydzfx0RJli9N9H9pyjws/uLmstAlSBwr2Bam7HhlPlaNjZ1foeZXLimxJZuTxz28KBQPBH99Seldc2rNQ3EQZaAViUYk+WOYtj8Ciav7nTD1HuF9h3yK9jow5HcydnFdxIIquLy541WUp3b0yKVFC6FvnLSYojRt/UASEvwSfilB+Pp0wf1XFEe0e3JxRRGzUeQqMcgAy/UwpgTQoXrxtx/LQuSQLUZNXIH1ED4BPA5+4++l7+m1YK7sxkmdaQMKLMeF8eB8njW64yft18GdHo9ZaiI4bUgqWdWxxb6wMSMcjySO78gWDB3Ee5lIW6C+FWwOSWb5s2TZs/+NYwwkKxFiRZKrwF/Hm6Hzx8HTLpziXISZe2te4XpUXwY0v8AeXNUgPOQvgMdbL16RNHroXV5I/6iqFlZlIJEbAiRL5VjRyqm5UWOTe6fdWjRjkMQ6BfpSUUS6oeAHX6l5Fgf3023CrBAWmQKqAqsa19dmoExPcQKDMo+GPNFmre0BaRXbJVHJbFh+QA2NZEdovyK82LyT5NtdEND3ZdUCOrTZ4rTH2ReQAv3KY2uIFsFyFeKs66DswqoFhCqhsqoxCNlbWgHByJLUPv41z334JChqZGoBXiZJZXxPbmjIih0Hgjk8A5XelnXenIpjkhYNG5ksYMntSJTOyKx/TBVlcBT22ea04r+i8ZUjqO76rHD3TFVs0CScj+QFs19z41Xuveo9jKPYdpszRWVIy6RueMg3F0OWoVXzYGl269HbgogZWPYpYyPbSuRlhj9RjjUhcVBLFSQO+9VjebeyAgfFWW82pj5BOF0t88c0RV6rGKvbLObfwOpPV0KN25EYlZgpMif6lc0WxbvBrLzenW26iGi/UyAtSkiFPcjJvKReTan5j4yBJAPNV3b+novdQS5+2HYHG8ggDL7hUc4rJV18ZfjU70rKGA25Mn8zGxiURKknvBeA4EjLjQXmzwApsKABP44tepFllg30xRu0TgCwJFZkyH9MqgnFhyOSVIIYAmgbPcLDMHVniZaf2pmoZN8JIOyjwrBgt0tiwCLj0704ssSnfQRe6OLXgleKzwNZfcAlft+HcHTI0UKkaKo8AKoA10x8OSd3Qs97DeLLGkiG1dQwP4Isaka07baJGCEUKCSaUULPk0Pvrdr0kQKeqbTK2llKbdUJZVOF8EszyAghQvwCPkk/GuT7lgZMNtJKdvRAOJza7FEAgKtfvNFrPyNdV9VdPkn2ksUWOTgDuYqCLGS5AEi1sf765p0np8iTMHV5ZEcqsIIDSNkU7r8RjliwAXE+bIB4fLvSSJRp6hsooNsZGiiLCMmONrd6BAs0wVEF/tFk0Abs6k+jevPIGSVKpXWKQfSwot7R7ibB/cp5HFkjmsK253cpO6dyC0nZ+wMpIKBB9RBWgg/pv8AvbdzCiRqpIUAKteXYgBRGoHLSs3mhQ/215uSl6vsmyrdQkEk0u4nZVRFFKXYhFNe3GscfezMuF0U5PL88I/UHqGGVVWFJAga8mUKQFBUIqKxCrR5FkD/AFEk3bedEQRvMy/rxxMwIxdSyKx9ohwQaClQ45OLcn5X7Hp0RXulSA/tYGbBjVUwljxIYcFqP+/jWkMkV7V0UfZTYC0Tq8L04Ww4COIywICq3dlaFfjNWJA5F6ndPlCKi5gtxSqzMBxdHG7IBDEHgWL+dWTqGwG3Lt7EQ3aq00E0YqGULWZCq1e4qF28n6WrwLm77oZ20LIsjKtUaALSispWyrtjJY9q0SF/A1rkyqSVkUyt9X6LI8JDZAjEuCbUXXINkGM8EN4VgA3kanbdi/8A0/spVcRknmpVZEN1yUpcvt3HmwNWHpe1GCM7JCi5lZw4HN0bUnJgxHFLTC1IIN6YnphXcQSwBJE9xfcEdYRFlMTyqvFKyHI14eO67jqi2qLKJUOsdDaRjKvuRyCZwpAolAwqFfhqXkEnk8eWFqN3tcdxt3mdSLZgJO2FSKCsy18sVyA8hRdft6BvjDQjAZmFplbK44u07TfNAk1wP7Ec16V1VpBnuGR27vbXFGYFvJx5tvKqDZomtXg3V/X/AElpIu0vQotugk3DD3JBgHlyLsxrJkKAkphZ7RQ8arHqDq7bqUQ7TMQLYy+kyYjKVjR+kfk+BzXjSHdbhp3WGNcM5FhrkkXQpueKr6RqwdW2oiHtqjwQEKAZFImmVfpYLQ7CwzxsAk5MWIAW8YKFOXZVukafT0aB3bcd8cYBKlA7TFiQIlzNrfJLDwEJ4vVsh6l70Yk3KRrtonVY4UW1V1Ab6z9QSMU1cEsF8apXTXDTBefpJr5bkZBRfmgeb5rViSstmkihosEZgowUtJLlJ55oEKhP+T8jWeRbIhItXqPo/v42jNkbAziVkarr9Qgq3huw8gcVWqp/0aeWUWpkKuLCmHOQ3i7UG+sjk+Qws/UeX8PWFdpBuDnFIz+6tVgQzklCvOUaIgseO7UDrvRlU4+3LKtWrBoZFdD9EgsKy+QPP+/GsYumXf2etrCHPuNUeLCieFHmhR5IHPwbJr4Oo0/RP1hPtHaNkYNaWQXHF5SACyO3HLvrkebmdPmjZ2YWyusDkNYkZmVg7PTHEnEMQDzd+Tpqx8Xitjji2o/0Rr9C/IJIJ4Pdqlyg7iyyVmjrvrjeyGKNQdqydzyp3LISrKAquKCjutZBkGAHFAmX0H1zuoJF/npEkikK321LCGoBmKIqUCRa/UAb/GojQ5MCxbt8Es73RAJcHiiP3E3/AHqxF6xD7j5BZHdSSxRQ6jgYgE91UP2gEgDgVrZeXkcrKuNHZFOs6qnoP1KNxCImP6sSJZskOvKiQXyDaEMp5VrGrXr2oyUlaIMNpVtujJFPNOvBmCZ/a0sZD7WDz/pB++mpOuUfxC9afzGW0gv2SSsjqe6WvqRPgIDwz/mqOqZJxgrZDZE9SeoNqrk7PKecuTNIgC7Yk3feeMlHgx81YLaW7b1OiHNUrtC+7F+oUNGwA5Ht8ENxZ4PwNQB6aBKlRIpergJVyP3K0JXtYgf9shSQLUkite02bK62iOzHEkgqZR5IoUSL+Cuak3Xzrx8rhKXKiBz031DAU9oe43NH9MkKXsgG7A+/nix8itR+hyR+yrnIMiqS0MTsQR2DJTaOWxslqYD58ALl6YkE2FMscqq59whGiKAq4Zj2/TRy+R4vULrG/G13CGOmXiRQKLKzdwkGdqcquq+LB1WONXUfksy+9U6TG8TRPKQcRJGGDVt3FYyfBTk1iTZy8NQuBudpP/JCGYr7ixtEf1TTBbxORGTNhQKsALvKjxpL0vr6hSQS/wBTZ2zSI55DMpagwDNR5qxQHN2OKSMRJHN9L4C+SAzAsF5/aABfySb1RycfUsmLNoiTOHOIBUStIUbGNFA7iSwXtUY85EHji61aei75SFXH27FxowVWYCj7rKtAH4I+PHxZqUmw9p327EAy4GPE2JYgxk9lSRQbKqHgrxya0x6D1PF6LHMkmUk2wANCM8cOWADgcAYr5Jq9/JEXR76ru0OaskkJyJaRAavgq7IxUspb4Vh45vxqpCMRbp1T+Xj9slnkWNS5DMb+vJrsikjXIllFaafxB6gYZA8fth2r235vu8MSeCRzRsAEaUendnUaLf6u5kVgwu1X/DZwx/e2bAMfpGbDkrjpFUm30RJ2yx9cgiYxPLUU4AMc0gAmHBCtM0TLy13a37fHmjVN3rtDnHI0kYjJzQu7AMP8pyVrFUSebHjxq2+ptyGLcIoLEIpIeJ1HYAhA/Skrto8Vw2Jq6h6gcNBH7vuExj2yb72jDD2I+fDDu+qmxqxVaYnydMrJ7oTdP2c24nUwghieOLCCiea+K88fP41ZfZkgKmQx7gJIqm/cUL+5VDXypYAGrAJ550z9M9O29I0bzDMCxiMWHgIxByJu+zkHzp9vulo19/i1IIyHPgH8gEixR+fOoy57lSWiVArMPUQ/hZVbvJxqTEPYYhTiQA7Hjz8am7DdK8f8tuCn1Ewu15QswIoq1OsLVRPhSQb1mbpCZBYJGjaTNQ4JZzhRZQX+fAB8kH76h7/0ovt5xyKtEDJBI2JA+at1aibu6JJ51C4E0NfT5cE5lgQQj5eQVtRkK5Iqr/8AOrRHTUcFLG/HDZDyOLuxz48g6570bqTpvFRmEolBRiAcS9X4+Lqzxdk/2026/wBQySNEkwViXlW7kWNVPb7sfFZUOCCe3z41DhsupJFmk26EUQykkWCAxyqwp5B8cqPB+16W7zpqrTpJR4xJjskDn9jW32xAIFg1pf6X6uX26R4u0iqwYuSaXIkHu5f7hRZuqrTvHKFyWJkFOXNZMPLKK8Bbrtrk/e9YyVOmTdkj+GrM+4eSUr7h26Y8hmkjy+vMDkKQFINsOL/PSRrmHorfhd5CBZEkLr4IAJb3BxQGXHNc9wv410/Xs+JJfiRmIPW3UWi2j+2wV3pASQMQfrbnyQt0PvWuXwbYu36aswVQEjCggL4yD1Sn91jm/wCoA66h1/0t/NMrmUgoO1GRZIwflsW8t4Fm+PFa511nqW92sxhkNn9gULGjecWX4K2ciLsYUfgnm8yE27+CD03p9EX/ANzJhXBCV75BYBLHK8kkEGwPIq61O3PWsVcIDjGY0LEhybYKcmHJxTLgf/jjVch3t8rHKxJiKsULfpwm2P8AmzajiaujqZ0bpO43je1GQhXvkY2UQsBirYGmYKMRGDfLklaXLhhCU3SJv6Em93YbbxZ5MB78pyAoOJGWMkknnHj/AG/Gq/utsR7TyZGgVoBRjXKAggggi+fnn7atHqP0wdrPFt5pY37V/wANHtYwzYLTuQWZjJd3QF3bAa8z9AeJc3XKNGUvEwN4AgsPNfTfBHxyddW8cuLKq2V0QhcO4AgL+8Jd9xqiz/PwB/bTnZbmSSoywYAszFWI8jDNiwrsHg9thTfnSvZTBqymwRQVBVcpCPtS8D45cj7AHW195Iye3GjBPJysm7JDtIa/bX2FGgBqZxvslaHD+oVMXsOTJCAe5yFkiC8BgwvKPxaUPsOdaNr1KbJrAZFtBLX6nPcFy/cwI4uyMfP3T9NJDhwLjRcAeLZbsj8hgWqvBxu9XLpO2VQmJVw7Bo2rGNYy1LivwxAbs5/cWonWU4qCokS9Z3Bk9pJHKvDmEdaLIGK01D61DA8CjiWqq52el3rcR5EFfeUIP2mmI8kCo1pnAoeUv7a3dY2AkMR9wxlzjiwJQ/q0LIBAbF14YYkEWRpf6c6gWdlaisLzTISDY7WzU/gdpFfIGpu4aIa3ZsfeOx+fcbmyfpW+0uCKaXxTEWBR8kYxl9GNuHaSaR2iByATJ5WDE2q5EANY5Jsm/nWrpkBZl97tQE+QxZiF7ggXy2PliaW/k8a6D0Ns4XxjCheAuXBrnEvd5EeT961Dm8eo9lkkVnddSSBriRgi4jF8VSMKMVZWrJZFy5JsG9S4+tKBUB95Y6CKMmcOeGlkFAk8mqFHjxrdO0tN/L7ncNiCzQzuFkjFGz+qO6NfnyDXIrnVb3WxD2wjVX4YSRnEEfSRijGPmwQUqirWPnWaipdlXJoYpvRHOssit+jZReO+U0ojFUTQrIjjk8+NQZOoGOMsrNGryNyG7iihgrOD9QORSiLISxz5nbX07AYPfklleqUYuQrMxLLTnuVVFsaocjTjfenIIZQsP+JjkgmuWKYNyV8WJC1AHn48E6t6x0TTKNuN4yd/+E0YzVlODZWCrEcUOSc1HP8A41dZ+pvvJP8A3iBTHGjKgUIpVgrZFSSMiwBv7AV41F9A7P3eobdSLSMyyAEWQAo7WvmllagD4N1wdW/1dswN65oXJElDgkhch4+BZI/uRrqaax8iYK2Y9D+jI5Q+53CEh7SJCTiF4ykBu+W+kiqAsedSvVPQ122MiEiNg0bFm5Qv4bI/5qNk3dedMP4fb53idGYukWCqSKYWoJTybUcU35r41aNxtkdcXVWWwaYAiwQQaP2IB/uNdP4YZMaQEPQ/T6naxiUH3CVlJ8Mr0OR9jQAP+96sWs6NdEYKKSRBgjUfebBJVxljSRT5V1Vl/wCDxqTo1agVGT+F2xLFhG6gm8EkdY7++IOrD03pUW3jEcEaxovhVFD8n8n8nU3Rqqgo7SByP1a4l6qxEZziCRji7bAyrMeavvxS/lCxrAX7mCr7UQx5Vgw+KfMysSfOKpkWPJK/c6n/AMTtkUlTcAmmj9shQcwVYsMT92WVlIFGhxXJDH0t0NJpZWkAZIhFCqGqtY42awBWIJUgCxYv4B15mXHKebiiy0Otj0yDc7RT7a1PAqMyri5VkxPdWQ88HXA/+hv/ADMkDOT7blDnZQ45WSBVWFyNV5A/dr6ZC65b17pscO/3EiiMtIyGrFi0UyGmsZEgN48a6vJ9IWQhVtOmlIwkUVxgEEulu5+WYfFkk9poawsMsP7VKMwIjPa3wSVPhbxvH+/30/gjZvLAg198h+DfGo3XZ1CBiTxd0Lbi2oD79vA/d4+Rrylb7L0iq7SUMkga8IzHMCKDmLIxc2eR4yr5FjxpL0PphMPuFwhIP1GvcQ1mQALoswW+QTx8HTba9RRt00TkABaIFMnejRzIhvkWwdV8Eh/sL0dE25YIp7BBGFkYMKFSSYlVCNbFuQBd5E9uN633FMz2bY9uylEqyMY/cNFima+39VhSlnJq5UceNWz03uM5MVFR4uqr8kWRkStAZeTxZI+1a17yFWhDMmSuUUBjTFb7vgXzVePq/wCVXp+f2N1GuQ9ppCVceJMmCLX2xZgps0rBwb4vGXttFqol9R29YiQshu0c01BR9Uc6gMlccmxQ7hV6Tyvi7tIvcQFkAUIGL1zSmgDj3KOMsJE4egzm37L7ilVpwGxBYxsqlv1QQch9J5XuBuipBUpergIEQZAviVVsclLKKS1rIRISgIAsuRQrV4XVFe+j10nrH6QZcWeMqHXig5clNxhwCcQEN0AUTiiNO/Vm9GEfNhokLHI4Yqtu32DqpzRhycTwCFtx0f0M0XR5w8dbiQSS4+DwpVIm5rlLsfGZ+QDqJ0r062+3BYFTBG8MMjEcOIlOePxkXURk19LVXHPRLA+a/ZJa/QXpFturzz0dxOASBVRJ5EYI8kk5ORwWJI0p/iMhTdbeaxjg6kC8+05GhVH6l4u/PHB10VdQuq9Hi3CYToHWwwuwVI8MpFFSLPIIPOu+eK4cUQtFI9C9Rw3RjDEpKLUftHbkDz/ofgc8+KArouqR0foMm26nigP8uYpGVjZAGQqKzfcrMSPFrXmjq76r48XGFMluw0aNGuggNGjRoA0aNGgF3W+iR7mIxyDiwVPnFh4av+QR8gkfOtfp7pvsQhCAH8uR+5vBbnnwBX2AA+NNTrA1Xir5fIMHXNt7OHnlcuQodgCT55+kf28f210lhrnHrr07/K7QzQSuGQ22YVko2S309pDcg88+b1y+XjlkilEtHujVut4QAQLCti3ICqOOSW4FBgT8/jVH9Qeph7RWNg7ZZZpliGFhcSQMu2jfA7/vpfvHnd5FlH8wVW+SZBGHHZIhiOPNghgD4FgHWrpKq6PHM1Ag9/JwNDmv6SOSvn5HNHXFHHx3I2yY3Hb6EvTNvG7H3GkWqIKxmQ3fyCVKgVYI/H21cej7thGqrIqh1f4Nlg1M7ir5jYCvtkOPlLDs5IJmT2RKCBSujyAjyXXCu0/Di+ODRBGsSTv7klK0ZJJCKpURH5UD47SeTRIJH7ta5fctOFwuJ0koohjwYMHI5NBZD9Ir5Xk9v3quPIpvqyRU/Uxsq44bgoxH6l1w2QRacfF3Zo6cS+o4j9bhIwgVQCS5rgdg8MeTzVHA/Gqr6o6m+4xAVo47JUMArMxAV3BAUtZ7j/U3NL41zYYe1mcYOXSHL9VxU5KZJGlf2ozQJlLZDcgkdlEd/OLH41K/hftTuOqZyFZPaEsmRFhm4TJD9sntT+CeTzqrb2SKWUYcLTl2ls5EcgBFPaBVhPLM3Ouh/wAEoGMk8hJxEaILFeWZ6/uObPzd67cMEmi7x8IWdT6hsRLE8ZZlDgqShxcA+aI8GvnXvabNI0CRqFRRQUcADW/RrvpHMFaxWs6NSDyErXrRo0AaNGjQBo0aNAGjRo0AaNGjQGNQeubETbaaJqp43XnxyCAT/bzqcdapjoEfM6xwe+oWV4DiSWouI5AaAtKPtsvcGHgcUavWNhtAWeMbiOPFioJMvtt5BIZQcQRRFiiG88HVo9W+lJtvIHUJJtlkJUSAAL7hrB/ppM/kGlYfFglND0xhuXjOzLdocbYtKsqKCAxV0sFb8MbFH/fXmy1aZ60akiJ07ehyI5ZDGicrmslBrrhohmvH7gQD4PnUplVH/XJkhGRVkQKJrHB940wtjyXyPbrPSTP70kaI7kBv0CZvcRQR5xW7AIUk2OfGt8KOm5uGPCYF7SaOMJGceU952Ac0f3izfHOqP9FlUOhJvZopJFO3jwAAFe67jKycy1hft5441neF/cV5Ss9UTbFhV8xlxRF1/wBux+dMOuyz/wAyBvG7wiXgaQLRKqXPYp558jkeTqGBUyEO+2A5Ej+45UgXmCoBJbwAoA/POpXwNNM17xj7v60IjZYhjEimJI18o7J5I5y7iGJxs867P/CDZNHsmY1UkhK3WdABe4gCzx4+Odcf2Gwaaf2oGdxLIAC573C/92ReaAb4Pi1HNE6+hPTnTE28CQx8qg8/LE8s3+5N66sPZyeQ0lQ40awNZ11HEGjRo0AaNGjQBo0aNAGjRo0AaNGjQBo0aNAYOtM441v1hl0BVurbPIFWFqwojjm/PkEEEcFSCCP+RRN/6CiY3E7xkDgDkLXgAFwyizxgzAc+PGusz7UHSvc9IB1lPFGfZrDLKHRy9fQs/uuZDmSCfdqfLKhbGsQG4rLL48G9a5/T8nvn3ik6sCMlOyilckCiSe+vgm7PHOuinolcgV+Rwf8AxrP/AE9/65P/AL3/AP61g/G/Zv8Ay5fRyyT0xuI5hJt9pNEF+jLKTE1THI2uJvjjj40x6b6KeRzLvGDSHimyCmuFyI73AqsAij73q/jot/GpUPRvxqy8ZfLEvLk1pCL036Zi27ZRjnnkLjV/UbssWolb4AU0ACdXjaR0NaNrsANMEStdCioqkcspOTtnoazo0asVDRo0aANGjRoA0aNGgDRo0aANGjRoA0aNGgDRo0aAwdeCoPxo0aA8GMfbXj2x9tGjQGRENewoHxrOjQHtdZ0aNAZ0aNGgDRo0aANGjRoA0aNGgP/Z"/>
          <p:cNvSpPr>
            <a:spLocks noChangeAspect="1" noChangeArrowheads="1"/>
          </p:cNvSpPr>
          <p:nvPr/>
        </p:nvSpPr>
        <p:spPr bwMode="auto">
          <a:xfrm>
            <a:off x="63500" y="-1049338"/>
            <a:ext cx="1790700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4" name="AutoShape 20" descr="data:image/jpeg;base64,/9j/4AAQSkZJRgABAQAAAQABAAD/2wCEAAkGBhQSERUUERMVFRQVGBgYGRcXGBcZFRcbIR8cGhgXHhoYHCYhHx0kGxgbIC8hIycpLC0sGB8xNjAqNSYsLSkBCQoKDgwOGg8PGiwlHSQvKSkqLyksLDQsLCwsLCwsLCwpLCwsLCwsLCwsLCwsKSwsLCwsKiwsLCkpLCwsLCwsLP/AABEIAOQAvAMBIgACEQEDEQH/xAAcAAACAgMBAQAAAAAAAAAAAAAABQQGAQMHAgj/xAA6EAACAgEDAwMDAgQFAwMFAAABAgMREgAEIQUiMQYTQTJRYSNCBxRScTNicoGRFUOhFiRTc5KxwdL/xAAaAQEAAwEBAQAAAAAAAAAAAAAAAQIDBAUG/8QAJhEAAgICAgICAgIDAAAAAAAAAAECEQMhEjEEIkFRE2EUcTKhwf/aAAwDAQACEQMRAD8A7jo0aNAGjRo0AaNGsE6Azo1Dk6xCpoyICDXkeft/f8a9bfqkTqXR1Kjyb8arzjdWCVpd1jr0G1UPuJUjB4GR5b5IAHJ4+w1qf1PACQCxr5CsR4vj765F/GbqyTbjatGGpYpCLDKTbIPj44//AFqn5YPUWrJouO+/jNtUJEUU01eSAiD5us2B8AnxrbtP4w7JiBIs0JJA71Br7klGNAV8+fi9cKQWKoN544ofHiqu655qjrcjDg3yCQLUGxwaYk0B8gAUB8+LjmzTgqPon/19siFKzhlfwwDFfNeaHg8H7HzWm2x6tDMivFIrqxoEHgmrofmua+3OuLem4l/lkZVyYM/e5ASKjiCZJMRkfg01BRS343lsqlZmSN2pGTJZJvkNm1PGhYimIyYXQX54/wCXKMnaM2qOlepPVIidYICjTuyryQVS/OQBu8QxA/BP2Ba9G6su4iWRPkAkfIPmtct9K7E5KxUAFmkxxrlAcHUfGLtiLNkEk/fTDonqP+UnAkLCMghrUcDgggKeMDlfFUW+2s4ea3k30/8ARB1LRryr2AR4OvWvWAaNGjQBo0aNAGjRo0AaNGjQBo0aNAGsHWdYOgOX+qZZI9/MqArUcUiYALkptZDdheH7jf3142u/y5eNW55xMYbjkHtbFgfvX4vT7+IW1cSbaVBalmhlHFFGUkefyCBXNtqmQbRCtqwQA8tLCrDjyM4mW6+chf414nlRayOxyY79ntVou4KeeCrjkUCvn8XyNUr+JS00A7if1uSeMAygCj5Ofdd8A1XzqyxyLGA4eQDwKTC74OGZPbZ4I4N0PvqufxF3nuLtnxxIMqWe4mvbJBFUPPP99Z+K1+VF0UsML58+LH7bBv8Av5FHW8nk8EWKqwDlxbf2JHnxyfI1qD+ADRH2YHz/AG4P5/OpUSFwTxQFk8Wf6QB8fB45r4OvVk62zW0lse9HGcGIosjNyaEQFkjE/Bb/ACkWATRF6tv8qZg/lSwBTwQjKOY+LsKtleSGXH5Gq96QhEkJzDMWkK9uIB4D5EMVuqvIk40D4Natu06W8ZBVowePKn45/aRQB5HHBvyDrx8792ZV7WS9ttgsbuVvIBaA4APkYivzXN0RzxpBIhP+GigKaciMLGq+HDSMTRo1gCW88DTt5HYYsIwFtv8AD4APk/qOw4/teq71/eJ7uBkBMaqKdCQuXdagUF4rhResFsiZ0X+H+/aTblGIYRNijcjKOgYzRAPCnHn+nVp1Rv4Wwn2pmPjMIDyA2ItjR58t86vGvofGbeKNlTOjRo10ANGjRoA0aNGgDRo0aANGjRoDF6Wda9Qw7VQ0rgE/So5d/wDSo5P9+AL5I0i9ResZBI+22ELTzqO9gLSEn6QSSFzN3RIA+b+nXPfVXQt1AFm3o91pWFsrWFIs+29VwRyK4FEWLrWGTI4r1QbGPqr+Icu5SSAQiKNlH1KzTj5DVwENiwwyoqDZrhXsfULykFDA0/FmUMqN8l0LHGNqFsjLyeVY6i7HcBVpljcRklY2NiPjwJJGJQ2LZIxQ4sjxr1vjt0BabbQJJIt+2okXFSf8R6asiRaqgBFg3zWvMnPn/kUsfLuQXSbcEGzQihcspxFlncqCAi21An7edVD1zO0ku3LAk+2zYqKCBjkigC6AUAkeSxYE86k9V3UkMxEluaQi1sBSBKYmHgnkZN5JDDwdQ5JHcgyEkgfC3iASfk8nkk35vnxqmJcJckSpfQr2XTHfgmg3haHJ8r8kKaFCufzzpjDtQsRfkjAkn+k+5gMj9yEY/wDH2Opm3jD+MJlok+yBFuYx5zMZtWUUDkFKf5hrT6paIQwpFkw3Uzklh7ZRQ0ZMTckE2ztYNFWU/jW7cpumQ7l2NvSe+i2+0WaUFWmLEUAWfksE5pQMKNk1ZF/md/6o3RBYYQKPAKLa33KrPILBK82e5uCIyCNJds8YYySlTLVKhR3SIA+ZACOa5WMGhwzD414kh92T/EzJZhnSgBLBdlAdq88g0Mivk3WDUW22S5Njvp2/3U5IG4JQHveVFaMH4URAcmjeNivmrA1qhllmmWOJ2InkDIoFqpP1GiDWFMWF8VV63b7ehYGWJREoAjShkRka4F8nusn7izpr6F67stnEDIriYgAyFC1rYxRQCcASy9g8k3zqMcY5JK9Is1WjpnTOmpBEsUQpFFD8/cn8k8k/nUrSjpXqmHcMyKXSRfMcilHr7gHyP7E/mtN1Ovci4tevQM6NGjVgGjRo0AaNGjQBo0aNAGsHWdY0BD6f01IECJdWSSeSzEksxPySSTrn/wDFr1Q0eO0WOJhJGXcyqxoXSslMoyXFib8dn31X/UHrreRb6R1lI9uVo1g5MRVSRRQcszDmx8la4ql/qT1Q+8dpXwjXxFaksiHkGwO4/wCa8QfB41y5cyqkQL9pC8jAJEoKe2W9x3IR2/w1KrQavABByPBruJJw0ds7Z85NQydkKli4Y/STkQCb7SXrEC2HpfbtuV3EKEKZTGxYfUFV1V0NchTGSRxyVbnUzfbD3A75BFMkhEgUsB3KI0Xm3bHkAcHAA9oOvNckpUxx0JjvDLKWZW7mM2FUQPqCgP8Ag4g+Ks+BWtm3DRtfubbbtlVBBI6nzeWErcdvOQ5P9xrO72im2jLYESAI7ZCKu7hxw6kAsK4yBVS1jUvpMg20bTAfqC1iVwpXMY+5IyL4CKwChjyxGl/RStjCeL2UDb4xSOBmsSRRxSc/QxmRI2iJIofJ/wB9QvUG7LTp2K525JiL26ksFa35DWARzwQeT8HS3qO5JX3JWYUHVmJJkdbDD55IZiBfgso+NVyb1ezSsfZjIYmxIXcn8mjjx4HaePxq2PHOe0Wv6LPu52VUZHdI5FLiMkqUIYpIhZKDdyMQfJFEkEc42LEvIG5ILDKmtkX/AFAEiyzeAT5q9efSc67qQSbmmBd0ZWLFQtDB/BNBvA8AjjHxq0bzbFVZZGplf2xNVv2jvd/JJuzYN0fngaxyyUW4vsmKp2K+n+1LLNGxBMIQGM/VWSmWQHxfha+AG+503GwMbyuVOQlKQqFJCEgAScDkqlBfuSDf2r20267aYS9xAKH3EYFTldWG5tiGIYHklhw3GrbuepMVVoyskLnGwxRr+Ra/I+3Bq9YzSTuJbtWLpunGEAID2mkIvGwQzyVwQ5Zcc/Ntd1xq6+nfV2XZNz9pOBYugWXggE2A4ADVdLqhdZ648LI8TuyEYsjOwB5OLxyAX91Ngg9vFjhPJ6yK0yQsCSe7JDXlbAAFNVjkCuR863wPLD2htB0fQKnWdUT0T/EBJ0SOVZI5GakDI1EGiosDgeaLV486vQOvbxzU42iDOjRo1oA0aNGgDRo0aAxeqp6+9Uy7FIXiVH9yQoyvn4xLWMPsRzwdSPV4359ten+2AQ/uM1ZiqxC5WBfIsg814FnXLese5FMYt6rPILOUjTtwaso6tTRkCvpoEEEfGsM2RxWkQxD1VJJ9y8si1JK3uCMA8lj2/VyEIHF8nngeNbCDPuP0GkmmZiVIj7AMjTlhbFUBvhAPA8UNTt51LbiCRI2clbKqYywjc0BhKzo4ck4hQrAkjIfIc9A6WIUKMqA0Glc4vZ+I1B7MVFDJrs5GvB15s8nGPKQSsVxQS9Mkidow4Adcoi2MgcWyN8h1N0CAbwIHJAscmxAUe0BgFKxM5REp+6SSnNM73RNEKP6jrd7tZAgezQyjQUrBqxQiqZmvyQTVt9ho6rAC5blsgpFJmSL8At2qOOBzdXrlnk5b+TWtFd6kVVcmdJjlEGZa4LOTyxUOUwU09kXVeTSTedVGQCA1GMYxiWCgeTiOWYklyxoZN9lGpXrCV6iiUOxYtKVYm4wexFHJoG2PFcV41F2fQWdED7n2w5IEcKkhwPIDqfP5JOt4cVFNmTYr38r4P/MSgnEGNTQIINglEFg8/P3/ADpv6d9JRhC80ROKF/1RdDkAlPC2xoIcm4YnGq1Lj6HHt8WCLGzXRdwrWCRywJPi7I44HIvUvdiQwtG2JVgAxjWwwJKj9Qt5UkjtF2RfkaiWZ1UdIiys+nuss8oUlakACisQCLKVgAQCLUUDRI+x10eY+57UxJ7gBjYJzBDMwK8d6eSByQDrn56LFDyQEK0tlgSJL4UMfAQYkk8DVv8AR3U2dXCjL6ymBUp7qcYoxHFhmI4r7XWqeQoy9o9Fosl7nbkj+XBxFCOvqJlYl3LkeIxyjLyTRofOqbvdo8EoXB1OQZBkARfnvBJJWq7bJFc86vO1260Wqo0sySAMQKoqkeXJtgF+eLJ+rVc9SkPAJXtZI3c4SLkGika3DR2DiH4yvlgCK1nilumGivTfqSEzTe64J/TRlXEeSTdEkgc4gnnxrCuHS7Fqjq/jkLcgN/BZWo//AEz9xqdsN7iWhl3Tqf8A4WiLLH8gZTKxJ/djdEfu046d0aFpoXXcJuopJHeVTHHEEESFmuNGIIkBongZY/fXZdaISPfpHrh2Upm3MbOxiYjOWJZsWwYvjKwYJS0L82fxd32v8V4GyaSJ0QC7DRu3i+VU8ckDgtyQDWubNspJ2lkPDzSqoFHJ5GIfGgLPtxqATVCwNbY46x28MjZmhK8YLB2yOMKSCv01NEleGfycV1eGaUVrojZ2vo3qKDdLlDKrcWV8Ov8AqU8j/fTMHXBNtHIrCaPOQxG0Yn3GZyaVEYDIXRyJZgFBJBuj2LoHqeLcilDpKAC0Uiski/mmAsfkcePvrsw51k18lkOtGsA6zrpAaNGjQHk65Z/FTqaTTJtiGKQjObkhGLV7MYCdzyEg4oK5qzQ10nqiymJxAVEpUhC/0qTwGIHmvNfNVxd6471H0qX3LNDumcHkyyKDIzEYvJGBXB5ANUB4Na5vJyKEdirFMe7d2eOGOsKwSLH2oG5tUyYZzVx77BiLcr8akdL6rHFDHDuxhiRiasEZEozNVgeQxYKVPIBuw9h6fBso7Z6RmVASpZi5BokKDxxyw8DUXq/TUACMHWuCGCAYA2CVL2ACT8ZYgA1da8iWTnprQ4slYvwxAbN2LMrZVyAzrzzZJA88KP8Af3v5Q+3LePaAJHIqJu34+Qe7L7X8caq+66pGq/oytIwGCCF/zSkLXAX4s8c1rd0z1nJmBuIB9OIkGRUr+5ZI/BFFhmv02T4Gqfik+ibNO9cncytmEWKkAzwXFQKLN+buub5pdTdhvbkObkPjRcKtGMGyntcOV+clJJ8ngVqJPHANwzYyTrKQ0MSuiRsKpjIwBZWUqQ1VXFcHTeHrhQBYIdrGoJCdqly1gMyiQk07cKBZaroc6mSMvkI9ngUjnCGKRwQyMPaDmxFKp8FXYmNh8ZiwODqV0jZnOZQvakUcipYzEqKQrY+FZcSpvg4qaNDWnedX3Hbt1eAySPTARxtDtx9OFBQskgGTuTwuFfnQ/UzOGjyVF3P8yucaAStHFXblx3ylZCSRwAK1HF9MvopfWo5JAoiVmiiHBUWZCTbShfLKW7QeTSg1ZOp/8PZ+9iHQDIAliQt41RFgH4FUa/Gnu76bB/KpKJ5xFQJISOobJVZisYsISMSVvkA0DWq7tNqu1YiVx7TmwQCyUQcZBKBiY77Cw7gfgG63b5Y3Gv6Iui97vqbSIIPYeJ0DhfbZZYiqcSU2SEFCPpKgmwebvSP1FJ7UY9uN1fFW/ViVV7DnkSpYPz4SwFs/Oty71hGXA910CScDvLqShK+LcwgH7MEB5OrlBTKHRldXAZW8qyVasK4Ng654rl7fRdLkci631R50jlmYLjykUQKivJld3ZnHyBYuroAc63RbIyqvvRBZgKZQoDNkC22OJ8F6KAHm2F+Rq/dY9IQzP7qFYZgbzCdpb4Zo/DkeR45A1UejbX+U3rfzlIMZCZWJdXbhopFq2cFxYoE5NR5OuvkmqXZVxd7JEW/3W3oCeQKhxyYLLFkRZiRJBbkA0XBHzZUam7X1hvTkOJAotlhQKyirsOpdEYLzRsC6PBoMJfS7MwkKA42kULNiiIb5lbkksSXZF7jlVijrTuPT+5dCHF0AQiUsYo9tLDkb/wBC2B5kJvWPLWyaa6Fu49VSt3Ju5mqqe2AJ4pHj/YfggAq4oj5OpXQumzz7lEDzhrzKM73AP/nsntU/SkZAbLk2AbX7jpbo1jl0qi0QGI+VcSMxK+Sha2BAOQ8a6X/D6TbLE0e3yy4kZ5KMkwb/ALt/awVr4KkeCCd8EYzlVjfyWuBaUCyaAFnyfya+dbNYGs69gBrBOsZaUb/1Xt4zj7mb3iEjBkct/TS+DfHNedVckuweut9bEVqtmUoSvHYvnEsfhbB8X4/tfPen9JkFFtwXLG2Ijj72P1d7gkITwFCriOAfkxD6ubdb2Z2UnbgYI2PEYBIXMfuybniyDxWrJsmOVEcix4H2JFn88HEfT4OvE8vPJz4vr4LxoXb7ZRSMFlF+0+YJ4VWIADNVEivA5F/Gql6z3gLjZgEAj3J6PLcn247U/jNq80B8EatHW+sfy8HuMrM7WkSGsmerHcSQUA5vnweNc62m6I3Rk3RxeSytrSMRQtcbXsA7eSR888nPBydzfx0RJli9N9H9pyjws/uLmstAlSBwr2Bam7HhlPlaNjZ1foeZXLimxJZuTxz28KBQPBH99Seldc2rNQ3EQZaAViUYk+WOYtj8Ciav7nTD1HuF9h3yK9jow5HcydnFdxIIquLy541WUp3b0yKVFC6FvnLSYojRt/UASEvwSfilB+Pp0wf1XFEe0e3JxRRGzUeQqMcgAy/UwpgTQoXrxtx/LQuSQLUZNXIH1ED4BPA5+4++l7+m1YK7sxkmdaQMKLMeF8eB8njW64yft18GdHo9ZaiI4bUgqWdWxxb6wMSMcjySO78gWDB3Ee5lIW6C+FWwOSWb5s2TZs/+NYwwkKxFiRZKrwF/Hm6Hzx8HTLpziXISZe2te4XpUXwY0v8AeXNUgPOQvgMdbL16RNHroXV5I/6iqFlZlIJEbAiRL5VjRyqm5UWOTe6fdWjRjkMQ6BfpSUUS6oeAHX6l5Fgf3023CrBAWmQKqAqsa19dmoExPcQKDMo+GPNFmre0BaRXbJVHJbFh+QA2NZEdovyK82LyT5NtdEND3ZdUCOrTZ4rTH2ReQAv3KY2uIFsFyFeKs66DswqoFhCqhsqoxCNlbWgHByJLUPv41z334JChqZGoBXiZJZXxPbmjIih0Hgjk8A5XelnXenIpjkhYNG5ksYMntSJTOyKx/TBVlcBT22ea04r+i8ZUjqO76rHD3TFVs0CScj+QFs19z41Xuveo9jKPYdpszRWVIy6RueMg3F0OWoVXzYGl269HbgogZWPYpYyPbSuRlhj9RjjUhcVBLFSQO+9VjebeyAgfFWW82pj5BOF0t88c0RV6rGKvbLObfwOpPV0KN25EYlZgpMif6lc0WxbvBrLzenW26iGi/UyAtSkiFPcjJvKReTan5j4yBJAPNV3b+novdQS5+2HYHG8ggDL7hUc4rJV18ZfjU70rKGA25Mn8zGxiURKknvBeA4EjLjQXmzwApsKABP44tepFllg30xRu0TgCwJFZkyH9MqgnFhyOSVIIYAmgbPcLDMHVniZaf2pmoZN8JIOyjwrBgt0tiwCLj0704ssSnfQRe6OLXgleKzwNZfcAlft+HcHTI0UKkaKo8AKoA10x8OSd3Qs97DeLLGkiG1dQwP4Isaka07baJGCEUKCSaUULPk0Pvrdr0kQKeqbTK2llKbdUJZVOF8EszyAghQvwCPkk/GuT7lgZMNtJKdvRAOJza7FEAgKtfvNFrPyNdV9VdPkn2ksUWOTgDuYqCLGS5AEi1sf765p0np8iTMHV5ZEcqsIIDSNkU7r8RjliwAXE+bIB4fLvSSJRp6hsooNsZGiiLCMmONrd6BAs0wVEF/tFk0Abs6k+jevPIGSVKpXWKQfSwot7R7ibB/cp5HFkjmsK253cpO6dyC0nZ+wMpIKBB9RBWgg/pv8AvbdzCiRqpIUAKteXYgBRGoHLSs3mhQ/215uSl6vsmyrdQkEk0u4nZVRFFKXYhFNe3GscfezMuF0U5PL88I/UHqGGVVWFJAga8mUKQFBUIqKxCrR5FkD/AFEk3bedEQRvMy/rxxMwIxdSyKx9ohwQaClQ45OLcn5X7Hp0RXulSA/tYGbBjVUwljxIYcFqP+/jWkMkV7V0UfZTYC0Tq8L04Ww4COIywICq3dlaFfjNWJA5F6ndPlCKi5gtxSqzMBxdHG7IBDEHgWL+dWTqGwG3Lt7EQ3aq00E0YqGULWZCq1e4qF28n6WrwLm77oZ20LIsjKtUaALSispWyrtjJY9q0SF/A1rkyqSVkUyt9X6LI8JDZAjEuCbUXXINkGM8EN4VgA3kanbdi/8A0/spVcRknmpVZEN1yUpcvt3HmwNWHpe1GCM7JCi5lZw4HN0bUnJgxHFLTC1IIN6YnphXcQSwBJE9xfcEdYRFlMTyqvFKyHI14eO67jqi2qLKJUOsdDaRjKvuRyCZwpAolAwqFfhqXkEnk8eWFqN3tcdxt3mdSLZgJO2FSKCsy18sVyA8hRdft6BvjDQjAZmFplbK44u07TfNAk1wP7Ec16V1VpBnuGR27vbXFGYFvJx5tvKqDZomtXg3V/X/AElpIu0vQotugk3DD3JBgHlyLsxrJkKAkphZ7RQ8arHqDq7bqUQ7TMQLYy+kyYjKVjR+kfk+BzXjSHdbhp3WGNcM5FhrkkXQpueKr6RqwdW2oiHtqjwQEKAZFImmVfpYLQ7CwzxsAk5MWIAW8YKFOXZVukafT0aB3bcd8cYBKlA7TFiQIlzNrfJLDwEJ4vVsh6l70Yk3KRrtonVY4UW1V1Ab6z9QSMU1cEsF8apXTXDTBefpJr5bkZBRfmgeb5rViSstmkihosEZgowUtJLlJ55oEKhP+T8jWeRbIhItXqPo/v42jNkbAziVkarr9Qgq3huw8gcVWqp/0aeWUWpkKuLCmHOQ3i7UG+sjk+Qws/UeX8PWFdpBuDnFIz+6tVgQzklCvOUaIgseO7UDrvRlU4+3LKtWrBoZFdD9EgsKy+QPP+/GsYumXf2etrCHPuNUeLCieFHmhR5IHPwbJr4Oo0/RP1hPtHaNkYNaWQXHF5SACyO3HLvrkebmdPmjZ2YWyusDkNYkZmVg7PTHEnEMQDzd+Tpqx8Xitjji2o/0Rr9C/IJIJ4Pdqlyg7iyyVmjrvrjeyGKNQdqydzyp3LISrKAquKCjutZBkGAHFAmX0H1zuoJF/npEkikK321LCGoBmKIqUCRa/UAb/GojQ5MCxbt8Es73RAJcHiiP3E3/AHqxF6xD7j5BZHdSSxRQ6jgYgE91UP2gEgDgVrZeXkcrKuNHZFOs6qnoP1KNxCImP6sSJZskOvKiQXyDaEMp5VrGrXr2oyUlaIMNpVtujJFPNOvBmCZ/a0sZD7WDz/pB++mpOuUfxC9afzGW0gv2SSsjqe6WvqRPgIDwz/mqOqZJxgrZDZE9SeoNqrk7PKecuTNIgC7Yk3feeMlHgx81YLaW7b1OiHNUrtC+7F+oUNGwA5Ht8ENxZ4PwNQB6aBKlRIpergJVyP3K0JXtYgf9shSQLUkite02bK62iOzHEkgqZR5IoUSL+Cuak3Xzrx8rhKXKiBz031DAU9oe43NH9MkKXsgG7A+/nix8itR+hyR+yrnIMiqS0MTsQR2DJTaOWxslqYD58ALl6YkE2FMscqq59whGiKAq4Zj2/TRy+R4vULrG/G13CGOmXiRQKLKzdwkGdqcquq+LB1WONXUfksy+9U6TG8TRPKQcRJGGDVt3FYyfBTk1iTZy8NQuBudpP/JCGYr7ixtEf1TTBbxORGTNhQKsALvKjxpL0vr6hSQS/wBTZ2zSI55DMpagwDNR5qxQHN2OKSMRJHN9L4C+SAzAsF5/aABfySb1RycfUsmLNoiTOHOIBUStIUbGNFA7iSwXtUY85EHji61aei75SFXH27FxowVWYCj7rKtAH4I+PHxZqUmw9p327EAy4GPE2JYgxk9lSRQbKqHgrxya0x6D1PF6LHMkmUk2wANCM8cOWADgcAYr5Jq9/JEXR76ru0OaskkJyJaRAavgq7IxUspb4Vh45vxqpCMRbp1T+Xj9slnkWNS5DMb+vJrsikjXIllFaafxB6gYZA8fth2r235vu8MSeCRzRsAEaUendnUaLf6u5kVgwu1X/DZwx/e2bAMfpGbDkrjpFUm30RJ2yx9cgiYxPLUU4AMc0gAmHBCtM0TLy13a37fHmjVN3rtDnHI0kYjJzQu7AMP8pyVrFUSebHjxq2+ptyGLcIoLEIpIeJ1HYAhA/Skrto8Vw2Jq6h6gcNBH7vuExj2yb72jDD2I+fDDu+qmxqxVaYnydMrJ7oTdP2c24nUwghieOLCCiea+K88fP41ZfZkgKmQx7gJIqm/cUL+5VDXypYAGrAJ550z9M9O29I0bzDMCxiMWHgIxByJu+zkHzp9vulo19/i1IIyHPgH8gEixR+fOoy57lSWiVArMPUQ/hZVbvJxqTEPYYhTiQA7Hjz8am7DdK8f8tuCn1Ewu15QswIoq1OsLVRPhSQb1mbpCZBYJGjaTNQ4JZzhRZQX+fAB8kH76h7/0ovt5xyKtEDJBI2JA+at1aibu6JJ51C4E0NfT5cE5lgQQj5eQVtRkK5Iqr/8AOrRHTUcFLG/HDZDyOLuxz48g6570bqTpvFRmEolBRiAcS9X4+Lqzxdk/2026/wBQySNEkwViXlW7kWNVPb7sfFZUOCCe3z41DhsupJFmk26EUQykkWCAxyqwp5B8cqPB+16W7zpqrTpJR4xJjskDn9jW32xAIFg1pf6X6uX26R4u0iqwYuSaXIkHu5f7hRZuqrTvHKFyWJkFOXNZMPLKK8Bbrtrk/e9YyVOmTdkj+GrM+4eSUr7h26Y8hmkjy+vMDkKQFINsOL/PSRrmHorfhd5CBZEkLr4IAJb3BxQGXHNc9wv410/Xs+JJfiRmIPW3UWi2j+2wV3pASQMQfrbnyQt0PvWuXwbYu36aswVQEjCggL4yD1Sn91jm/wCoA66h1/0t/NMrmUgoO1GRZIwflsW8t4Fm+PFa511nqW92sxhkNn9gULGjecWX4K2ciLsYUfgnm8yE27+CD03p9EX/ANzJhXBCV75BYBLHK8kkEGwPIq61O3PWsVcIDjGY0LEhybYKcmHJxTLgf/jjVch3t8rHKxJiKsULfpwm2P8AmzajiaujqZ0bpO43je1GQhXvkY2UQsBirYGmYKMRGDfLklaXLhhCU3SJv6Em93YbbxZ5MB78pyAoOJGWMkknnHj/AG/Gq/utsR7TyZGgVoBRjXKAggggi+fnn7atHqP0wdrPFt5pY37V/wANHtYwzYLTuQWZjJd3QF3bAa8z9AeJc3XKNGUvEwN4AgsPNfTfBHxyddW8cuLKq2V0QhcO4AgL+8Jd9xqiz/PwB/bTnZbmSSoywYAszFWI8jDNiwrsHg9thTfnSvZTBqymwRQVBVcpCPtS8D45cj7AHW195Iye3GjBPJysm7JDtIa/bX2FGgBqZxvslaHD+oVMXsOTJCAe5yFkiC8BgwvKPxaUPsOdaNr1KbJrAZFtBLX6nPcFy/cwI4uyMfP3T9NJDhwLjRcAeLZbsj8hgWqvBxu9XLpO2VQmJVw7Bo2rGNYy1LivwxAbs5/cWonWU4qCokS9Z3Bk9pJHKvDmEdaLIGK01D61DA8CjiWqq52el3rcR5EFfeUIP2mmI8kCo1pnAoeUv7a3dY2AkMR9wxlzjiwJQ/q0LIBAbF14YYkEWRpf6c6gWdlaisLzTISDY7WzU/gdpFfIGpu4aIa3ZsfeOx+fcbmyfpW+0uCKaXxTEWBR8kYxl9GNuHaSaR2iByATJ5WDE2q5EANY5Jsm/nWrpkBZl97tQE+QxZiF7ggXy2PliaW/k8a6D0Ns4XxjCheAuXBrnEvd5EeT961Dm8eo9lkkVnddSSBriRgi4jF8VSMKMVZWrJZFy5JsG9S4+tKBUB95Y6CKMmcOeGlkFAk8mqFHjxrdO0tN/L7ncNiCzQzuFkjFGz+qO6NfnyDXIrnVb3WxD2wjVX4YSRnEEfSRijGPmwQUqirWPnWaipdlXJoYpvRHOssit+jZReO+U0ojFUTQrIjjk8+NQZOoGOMsrNGryNyG7iihgrOD9QORSiLISxz5nbX07AYPfklleqUYuQrMxLLTnuVVFsaocjTjfenIIZQsP+JjkgmuWKYNyV8WJC1AHn48E6t6x0TTKNuN4yd/+E0YzVlODZWCrEcUOSc1HP8A41dZ+pvvJP8A3iBTHGjKgUIpVgrZFSSMiwBv7AV41F9A7P3eobdSLSMyyAEWQAo7WvmllagD4N1wdW/1dswN65oXJElDgkhch4+BZI/uRrqaax8iYK2Y9D+jI5Q+53CEh7SJCTiF4ykBu+W+kiqAsedSvVPQ122MiEiNg0bFm5Qv4bI/5qNk3dedMP4fb53idGYukWCqSKYWoJTybUcU35r41aNxtkdcXVWWwaYAiwQQaP2IB/uNdP4YZMaQEPQ/T6naxiUH3CVlJ8Mr0OR9jQAP+96sWs6NdEYKKSRBgjUfebBJVxljSRT5V1Vl/wCDxqTo1agVGT+F2xLFhG6gm8EkdY7++IOrD03pUW3jEcEaxovhVFD8n8n8nU3Rqqgo7SByP1a4l6qxEZziCRji7bAyrMeavvxS/lCxrAX7mCr7UQx5Vgw+KfMysSfOKpkWPJK/c6n/AMTtkUlTcAmmj9shQcwVYsMT92WVlIFGhxXJDH0t0NJpZWkAZIhFCqGqtY42awBWIJUgCxYv4B15mXHKebiiy0Otj0yDc7RT7a1PAqMyri5VkxPdWQ88HXA/+hv/ADMkDOT7blDnZQ45WSBVWFyNV5A/dr6ZC65b17pscO/3EiiMtIyGrFi0UyGmsZEgN48a6vJ9IWQhVtOmlIwkUVxgEEulu5+WYfFkk9poawsMsP7VKMwIjPa3wSVPhbxvH+/30/gjZvLAg198h+DfGo3XZ1CBiTxd0Lbi2oD79vA/d4+Rrylb7L0iq7SUMkga8IzHMCKDmLIxc2eR4yr5FjxpL0PphMPuFwhIP1GvcQ1mQALoswW+QTx8HTba9RRt00TkABaIFMnejRzIhvkWwdV8Eh/sL0dE25YIp7BBGFkYMKFSSYlVCNbFuQBd5E9uN633FMz2bY9uylEqyMY/cNFima+39VhSlnJq5UceNWz03uM5MVFR4uqr8kWRkStAZeTxZI+1a17yFWhDMmSuUUBjTFb7vgXzVePq/wCVXp+f2N1GuQ9ppCVceJMmCLX2xZgps0rBwb4vGXttFqol9R29YiQshu0c01BR9Uc6gMlccmxQ7hV6Tyvi7tIvcQFkAUIGL1zSmgDj3KOMsJE4egzm37L7ilVpwGxBYxsqlv1QQch9J5XuBuipBUpergIEQZAviVVsclLKKS1rIRISgIAsuRQrV4XVFe+j10nrH6QZcWeMqHXig5clNxhwCcQEN0AUTiiNO/Vm9GEfNhokLHI4Yqtu32DqpzRhycTwCFtx0f0M0XR5w8dbiQSS4+DwpVIm5rlLsfGZ+QDqJ0r062+3BYFTBG8MMjEcOIlOePxkXURk19LVXHPRLA+a/ZJa/QXpFturzz0dxOASBVRJ5EYI8kk5ORwWJI0p/iMhTdbeaxjg6kC8+05GhVH6l4u/PHB10VdQuq9Hi3CYToHWwwuwVI8MpFFSLPIIPOu+eK4cUQtFI9C9Rw3RjDEpKLUftHbkDz/ofgc8+KArouqR0foMm26nigP8uYpGVjZAGQqKzfcrMSPFrXmjq76r48XGFMluw0aNGuggNGjRoA0aNGgF3W+iR7mIxyDiwVPnFh4av+QR8gkfOtfp7pvsQhCAH8uR+5vBbnnwBX2AA+NNTrA1Xir5fIMHXNt7OHnlcuQodgCT55+kf28f210lhrnHrr07/K7QzQSuGQ22YVko2S309pDcg88+b1y+XjlkilEtHujVut4QAQLCti3ICqOOSW4FBgT8/jVH9Qeph7RWNg7ZZZpliGFhcSQMu2jfA7/vpfvHnd5FlH8wVW+SZBGHHZIhiOPNghgD4FgHWrpKq6PHM1Ag9/JwNDmv6SOSvn5HNHXFHHx3I2yY3Hb6EvTNvG7H3GkWqIKxmQ3fyCVKgVYI/H21cej7thGqrIqh1f4Nlg1M7ir5jYCvtkOPlLDs5IJmT2RKCBSujyAjyXXCu0/Di+ODRBGsSTv7klK0ZJJCKpURH5UD47SeTRIJH7ta5fctOFwuJ0koohjwYMHI5NBZD9Ir5Xk9v3quPIpvqyRU/Uxsq44bgoxH6l1w2QRacfF3Zo6cS+o4j9bhIwgVQCS5rgdg8MeTzVHA/Gqr6o6m+4xAVo47JUMArMxAV3BAUtZ7j/U3NL41zYYe1mcYOXSHL9VxU5KZJGlf2ozQJlLZDcgkdlEd/OLH41K/hftTuOqZyFZPaEsmRFhm4TJD9sntT+CeTzqrb2SKWUYcLTl2ls5EcgBFPaBVhPLM3Ouh/wAEoGMk8hJxEaILFeWZ6/uObPzd67cMEmi7x8IWdT6hsRLE8ZZlDgqShxcA+aI8GvnXvabNI0CRqFRRQUcADW/RrvpHMFaxWs6NSDyErXrRo0AaNGjQBo0aNAGjRo0AaNGjQGNQeubETbaaJqp43XnxyCAT/bzqcdapjoEfM6xwe+oWV4DiSWouI5AaAtKPtsvcGHgcUavWNhtAWeMbiOPFioJMvtt5BIZQcQRRFiiG88HVo9W+lJtvIHUJJtlkJUSAAL7hrB/ppM/kGlYfFglND0xhuXjOzLdocbYtKsqKCAxV0sFb8MbFH/fXmy1aZ60akiJ07ehyI5ZDGicrmslBrrhohmvH7gQD4PnUplVH/XJkhGRVkQKJrHB940wtjyXyPbrPSTP70kaI7kBv0CZvcRQR5xW7AIUk2OfGt8KOm5uGPCYF7SaOMJGceU952Ac0f3izfHOqP9FlUOhJvZopJFO3jwAAFe67jKycy1hft5441neF/cV5Ss9UTbFhV8xlxRF1/wBux+dMOuyz/wAyBvG7wiXgaQLRKqXPYp558jkeTqGBUyEO+2A5Ej+45UgXmCoBJbwAoA/POpXwNNM17xj7v60IjZYhjEimJI18o7J5I5y7iGJxs867P/CDZNHsmY1UkhK3WdABe4gCzx4+Odcf2Gwaaf2oGdxLIAC573C/92ReaAb4Pi1HNE6+hPTnTE28CQx8qg8/LE8s3+5N66sPZyeQ0lQ40awNZ11HEGjRo0AaNGjQBo0aNAGjRo0AaNGjQBo0aNAYOtM441v1hl0BVurbPIFWFqwojjm/PkEEEcFSCCP+RRN/6CiY3E7xkDgDkLXgAFwyizxgzAc+PGusz7UHSvc9IB1lPFGfZrDLKHRy9fQs/uuZDmSCfdqfLKhbGsQG4rLL48G9a5/T8nvn3ik6sCMlOyilckCiSe+vgm7PHOuinolcgV+Rwf8AxrP/AE9/65P/AL3/AP61g/G/Zv8Ay5fRyyT0xuI5hJt9pNEF+jLKTE1THI2uJvjjj40x6b6KeRzLvGDSHimyCmuFyI73AqsAij73q/jot/GpUPRvxqy8ZfLEvLk1pCL036Zi27ZRjnnkLjV/UbssWolb4AU0ACdXjaR0NaNrsANMEStdCioqkcspOTtnoazo0asVDRo0aANGjRoA0aNGgDRo0aANGjRoA0aNGgDRo0aAwdeCoPxo0aA8GMfbXj2x9tGjQGRENewoHxrOjQHtdZ0aNAZ0aNGgDRo0aANGjRoA0aNGgP/Z"/>
          <p:cNvSpPr>
            <a:spLocks noChangeAspect="1" noChangeArrowheads="1"/>
          </p:cNvSpPr>
          <p:nvPr/>
        </p:nvSpPr>
        <p:spPr bwMode="auto">
          <a:xfrm>
            <a:off x="63500" y="-1049338"/>
            <a:ext cx="1790700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006" name="Picture 22" descr="http://www.myfsn.com/images/flowerdatabase/PL01501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590800"/>
            <a:ext cx="2933700" cy="355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Tulip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0964" name="Picture 4" descr="http://t1.gstatic.com/images?q=tbn:ANd9GcSgV1cbgYq11m2C1VCkFy_NzVF2jLEwJfv2s3LQbIAB3E1vIbzG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33800"/>
            <a:ext cx="4222489" cy="2809876"/>
          </a:xfrm>
          <a:prstGeom prst="rect">
            <a:avLst/>
          </a:prstGeom>
          <a:noFill/>
        </p:spPr>
      </p:pic>
      <p:pic>
        <p:nvPicPr>
          <p:cNvPr id="40966" name="Picture 6" descr="http://t0.gstatic.com/images?q=tbn:ANd9GcTkdmouiLTuQN2cjkiQ3kp4HjxZEgcofZwu-igLKWeUURbbZUMkB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3581400" cy="3533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Viburnum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9938" name="Picture 2" descr="http://t2.gstatic.com/images?q=tbn:ANd9GcTzuv1al-7dgvBdOCD9qriM38tTPnuLbq0ybCtA_ocUTb_QNTPwK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3331838" cy="4448175"/>
          </a:xfrm>
          <a:prstGeom prst="rect">
            <a:avLst/>
          </a:prstGeom>
          <a:noFill/>
        </p:spPr>
      </p:pic>
      <p:pic>
        <p:nvPicPr>
          <p:cNvPr id="39940" name="Picture 4" descr="http://t3.gstatic.com/images?q=tbn:ANd9GcS_XNeC07fvX_cOhIz55bcf4zFrKl5XG4X_cV-vSmT2cQP08P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971800"/>
            <a:ext cx="3891207" cy="291465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82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Bear Grass</a:t>
            </a:r>
            <a:endParaRPr lang="en-US" dirty="0"/>
          </a:p>
        </p:txBody>
      </p:sp>
      <p:sp>
        <p:nvSpPr>
          <p:cNvPr id="38922" name="AutoShape 10" descr="data:image/jpeg;base64,/9j/4AAQSkZJRgABAQAAAQABAAD/2wCEAAkGBhMSERMUExQWFRUWGBgaGRgXGBcYGBggGRgXFxoaGBgYGyYfGBkjHRoYIC8gJCcpLCwsGiAxNTAqNSYsLCkBCQoKDgwOGg8PGikfHyQsKSkpKSwsLCksKSwsKSwpKSwsLCkpLCksLCksKSwpLCwpLCwpLCwsLCwpLCwpLCwsLP/AABEIALEBHAMBIgACEQEDEQH/xAAcAAACAwEBAQEAAAAAAAAAAAAEBQIDBgEABwj/xAA+EAABAgQEBAMHAwIGAQUBAAABAhEAAyExBBJBUQUiYXETgZEGMqGxwdHwFELhcvEHFSMzUmKyQ3OCksIk/8QAGQEAAwEBAQAAAAAAAAAAAAAAAQIDAAQF/8QAIhEAAgMBAAMBAAMBAQAAAAAAAAECESExAxJBURMyYXFC/9oADAMBAAIRAxEAPwDCL4alRJlFwxOU3EBz8IUqYjLRwD/MOhjZaa0Fqi/rE043NVRzAO1iY57J3ZnfBUj+0Vq4ipglqAnoYd43BSljOjMCTUMSPTSFc/AqHbcw3/RjuFmBwawZhJTKWm4d77wtkNLWMycw2qPwQzmYghdgAa+kM3SMVYqRypsD+fjxzDOmjNWhuDEl4hJYGw1F22eOyJmWqTekTi6MH4+Scji13b4doGlTaUBv57QSqZmQR8vjSFmIkqd0en2EVkr1ALlrCS2XVn+hjmNn5wCBUhtzHZMnlUoixrWB/Fq6R3/mIU70Ok/GysRdmL1dw0HYfGCWpKgDyKSqhZrEtAcpGYEvYVf8rFhUwUkAcwAc96ND1gyDOLcS/VKmTFHmUTVgHb3Xaj9o5gh4stTlKVykEjMSCsOAUgGhVWjGAUy/DVlNQad6tBAkhic1QQwL27wrjlG+6WYjBhISwbMPQGNr7LewqsSEzJoySEvQEVUCBUKD5DUt94L9jfYcLafiUlSnI8IpICRQhSnuSGIFUkKFdI+kyJLAM4SEs1crMzZTZtOkTnNRxAv4fP8A2t/w6lKQibg8iFeGTk5gFpHMVAkliEkXu8YjhC1y2ITmAUHBd1FVGHQ6x9+kyRZhSjdGFOg0j5jxr2GmYaYtcljISQtCDnMzR2ITu+toRz9419GpJmKx8wTJqS2QqUkEVISzAudot4ktSFLSFBkkhJDt5QHiApS3qzkmu5c949icUSWDARaS4kK3gywA/UKShTg6EqoGa5Ngf4EUcR4YtBSinPVJSXBYkf3eOcNmLchJSGBUQtg+UPQ+VBvA2PnqADg5plUixb7XjRtYg/CeQLHh5XJYJIs9BferxVhsEuQrmIOopQVO/aLkcVU2UctQ7l0htQDaHvs9gDMTOmFyA6E2Ol2tr8Ykva9GSvhm+KrSVIKSGIq3asBYVXMp7VtWCeIShLKizpS6U9X+0A8NWMpoRr/aOvkRAzhayAkoHMCSD9RvH0v/AA1C5+MVOmKTmlJYv7xzAgEDVt4+e4eZ4aWrq1qOSwfZqxpPYniaJcyfOmKKWQEDLRVQeZJsCMo8nib7Yy6fSP8AEGTnRKBUgDMaKIBNNHoAwvHzfjnA0Jkyyg5lzlg5QXVYaAVER4j7UThMSJ6UTChQAUQcxSKBLaA7wZN4hJnYuScOkS0pGYhauVxzKq9BE3FuXsOq4JsJJIK5RGY5GSgEJJKlB851YA9ou9ocFLEhExMsSzmYsQxyjQa/1d4D41N8TFTFyXZyyhp1JFjFHHeIZ8iU1ypSC+4ABaM/7CtpJjDhGITkKTIM0lQAZSk5SW2PM+2kfRMXjZOGySMoUZSEpJUvKX96x0rGC/wzl5+IS0scodRcOzAnS1WjRe1a8AvFzVLnqKnrlskijVBejW3hX+hiz58vhiyQlMum7RHGcEmyalmO1o0eJxJI5pzD0+EBzcdKSl1TArYl2f5PHNHyyfCIhTNW370tu7HtC+ZLWsuebsSWaG03iUqrKUo7OQk+RtCifieb3cr961vpHXC+0YJTLSwBLEa6GI4lDsoabaaRxE5BDKPmxf8AmIoS1nPRmiqd9CgadMamo1+8QkqUFBwWghMoqJr7zmlfIvHcKVuxDgQVjMNsKAQzR4jmdqDo5iMuYMpqHJpAs1S0ZVEdfIdBpFLBZZxKZm/alIH/AB1bUg2gTh4SVhS0nwwXUAWKhs+h6xJM5RKgg17DXqbxbhiuSlWdIKVJa4JSd27RIa0GzMamayESkoASyQlyaPVR1LXMK1AiYAwcGxiMhC0qSUu+n5tEiSqYM5Z6AxlwJasEKIYVD7n42Ebv2W9jFrEqemYnxUkKTLmJ5VJqlSVAh3FS9Qx0MZbgHBxOxCfEVklOMy6sLgAljlzEMDZ4+9cOScifEyqUakgCpa4ZwNbaQk3lIm5BUmUGDU6F6fbaLBUUvrXs8eQQ9H879jHsvM/w9Y5ZI0SRpYRMinxiJFNu0SRCoez4v/iFwA4ecFBeZExRcluRR5iktc1cUFIyEmUpUwBAdr+ra3MffvabgqcVJXKUzKFCW5SGIUKPcVGoJj4C6kLUlYKcruCmr2bQt3jpi7VCroyxmHolaE8oABqSQzUU+vbeILmgzEH9qQKXarm/e0avheOkp4dMShOaarLU7i5QSWFAYxk+QpKiknsRaBGSsZ4OMkuaPCSgGctQyqJypQKmvXrGh4FI8Dh01JUkKCz/APIVHLvo3lGLVx1UpGRUtMwEFgoNlJaoIqT3MbXHcBUJSWLZJYK0itWe2jAEnvCwTv8AwtDlo+a8SxCQWOpbtWtLwcrBBMh0lyFAACtGf5iF2LlvNckFiX2u8FYRZU5APSrDuBsI7JsiTkSwqpsLfbpDDhRGRQoXDp/7aO3SBMZLSJCCHamalDU+tm84jLlu5swSnszGkJHlmeFkgTSp2IUC4JfSv0hnguBmb4hqGSVlW7O5GhcwuxiipTqUxZgRYd/WNnP48JPDFCgmrSkUBBylIANQ1gq2pMD2dYN496fP5GcPmNNWsTcBoIwYQpYEwhAJbMRmHoLxf+plTUJyyyhYSywCWUXBCg9jvALhQuKFgACe6iYWatCsdYfEmRNUcPNLAFIUOUqBpa8NeFYGVkJWColRP7iRQUOUgA6t1EIVcLVLmITMDunPQGzOfMC+0F4TieVLIUUpezOfPrEGmlg8f9Ap5lkATDU2dRipYl+FMRlfnF7EEaEWYgQs/SZubMGJ1+jx2ROUlWWrdbRVeN/ptSITJDmrp2cP6RRPkFqqKiLM5A9bRppXE0AgFLFrs/pFHFcWMqilBKm0b4iLUK0Z2WpDsSoHqzPBK1FBDKzMLg2gf9KxBUB2Op6xLIVrSGc5qswAG1IFCkVlkBhmB/DaCMNhiCWGctVnDdRvGgw+HwxQvOlSC45g1K6v+3tFE3HGXQEFBFGYkAWrEP5bdJAEq8OUgZg3b57iOTFqID6kCuxt5QT/AJg5NRXd3gFU80BNi9X9GMXAgpKQAASAY7g8wJJUX0s3oY6s5lOQwpYW+0TGKB7dekZoJWJ6EKBJJIBFdAXsInLwGdcpAUjOosylJSkFnAc0rYPqRAOLlmYpLGpJB3+Ebz2K9hkrSVzgt8wyrQU5Rlq6TzBYdns1KlyID4Zv9Nr7FcP8GT4TlSqGYFZk5P3EJTpzZqjW942EtCQwFGoNvSISJQSLPqSBQ9ekTUnUfCh/mJyIp2TStq0P1/mJ3qKFniqSvQku5oQ4Hw2iYl3LaFvwf3ibRRFgLXYfD0jruW284qCQobFr6hxW9otIpb43haGsjNSCGf5n+/aPl3+Jnsyt1YhLFOVCVDmKyWKc6rgCgGkfUh+GF3GMAJsqagqypmJZRvSxudtm84aNoWz5PwyeiXKAWpBC8qCEurKxGYnZ6GnWAON8LyKy5s1RzftDsQ52hzjcPLlGcJimQVoIkDw+VSQyioglTDZw7ktGZTJJlGY/KpSgA+wfWMo3ZbGictQUrw5iXILAjd6MY0PtBxubLRMH6gkTKqGUAbM9306tGf8AYTC5sbIJdQKlKWCxYISVP2oLwT/iCjw3CinOo0QC+RNGc9fpBhCphjGotmallwoaGrtBM/KlKQNiPXeFuDSXD0+sMRgyzmh2PyeOmTSeiB+EnZyJQQFOQEA/tepcgszxDictCFFKFcwLKzUc6tpHuCpmInoWBRJB7kOWA6x7GqC1FSk1VzAXuTfWJtviC+AiASQXcPYN8ofYbjaVASpqQtByoeuZCRs3xfeM9iCkMKJLG2nQ9YoROIITQPc6+ZjeoibRo+OYjOskshJTlS1mSGpR6t8TEPZLgWdS5005cNI5pj0zn9ksblRHkHifBuMjKmVMRLX4b5CsFi90k+p7mNCjES8Z4UtBDmYJsxKEJQJaEgDKl/eyhyXd3hXLaK0nplvaXDlUxORylAD3T73MWBsHJDQqnYYg8ttHNY+6cS4VJX4ipqJa5S//AFpTFaP62uNSRGGx3+E88rUUhK0n3VAhiNIyddBKOmRVgweUTEZaVNPNrwdwzhkpz4xdP7cuvnsYy8ucRRi1/wADQ5wvEUqGVDZjcW9Hh9awb3ijRcT4LKlraVMQhQTmOZQIchwEkVjLTcyScspRWdgVA+cSxHFF5wlRJsObTYA7R0SFTCS5YnezbVgW1hOU9GeG4CmfLE6dLVIlgVIYZj0zG0Z+V+mCVDnVMzllCgA/a41hri+Hky2Wpa2ol1EtsAIjwfg6c6Ur5ZZScxAJUS1ATp5QVLtm908QwwXsZj/BSf06ZqV+7zhKjrWtRCHGoXJTMlTc0tQPuFA00JZx3tGiwfHVACUmbMWuUWQBQIAeqybmBOPeJOQ8xRmZdyH9WieWGXqjNJxSAhQypc2dyz/WBFKcmoHT7REKJNBr+douxWGUhipCgkuASLlnZ7PFUkhR1w3ii0AoUM6SHce82xgfFFGZySAATl67QBJmKJF6U7RaU710br17wwB/7EcNTMmBcxPuqCqksQASElhygs4USBRq6faeE4BEt1ISElYGZnHukgUYJNCBazaNGL9hcLPSJaZiQGBSAErK5fh+65KTLDlwQ6XuHrH0CTLSkJCUpAGgDN5PCshJ2wkDuk7aeUUIVzHlLg3Fv41i5SS1K2pbve46R5UtNWobROwg+MRnSW5t8p6dC4N/MiDEMOV2Zg1/XXziqQghSlZEg2cCq2FH+N46lGZYWDoRb6mt2hWhkWgMxB76k6RIh9LH8MUT5CuXKtiCSWD5nNiTbveLDNYa2/A+8AJZUDrEJqHSoHUEUvYihehjzAgXHz/GjuY7/SCugsw/trwVCcIpKQAc/wDpJQgkh0+6EJIuQslZdnJazfMcVIPhJlLJQ3NlUN9ho4aPvuOlqUmhYi55RpuQW30tHxr2v4CZcxa0eIoFs6lELKS7VUCb0110DPVIMJPhV7HrSicqYDl8OUpzvpT/ALF4R8axJnz86ioksOoFabUi7h9czBkJG9d3PdoWYfFqWqZ55fX7RSEa0u3lBOHloTmCidgoB9bkRb+icEpU4SKgver9qQL4b0DJ86G8MZKylC290ioNT/AhJvcAhr7NEhMyclSeRKWSbklTUHYEwnXMIzgK5szgtTtWL8IpMuSaagv/ADoKQsxCnAygu38wnrbM8RzFSypIVrr+aiIzcLUZSTUXGU6PHjNaWOYvqGt56xA4hZIL5nGtqBqw6T4IjWcK9g58/CzMShYGUtkFywBUX8/hFHsvxT9PjBNUlzlWkosDnSRraI8P9vcTh5XgSsqUhOgqSSSS51q3lGelzlzJod8y3L361haf0fFw+2cI4phpaJcxKk4VUwEKlLJMpbM7E2uGJaNbI4whSQZZSpLfsUlSR0cGPz7huJhSCmZnUuyWNADcNsYnw3FYtCVCSFhBUSyUKZ2AMSplMZkVcSylnKgRVqDsIhLxmYgsARq7U6w0mKlKkgLlqypNAgH4qIrHMRgEzGmZxKYABISTbd2cx02jntEeGz82ZRZhW5vo0E4T2qQg5cnLuAx9IgjBkSwlIJKjV2SFdWFoqlrRKUypId7khXzMStNszSY6xHGkqRmBobOCPjEDi0qQyiCdjMb5RUnitQn/AE8p6t83HwhjhZEsnMkIfprGdCVQNhsSpNkoQNM7P6h3g5SVsDykHUH10i5Sk6pHnGW4txGaiYMqsouwDDsd4RK+AS9jQJQlIslPlr9YpxCUzCkLmLUlCswQ4yu1eUVBaE2E9rFAgTANsyaH0i7Ey0TeeSsZv+JUxJOrnVtoPq70Ki09NApMglWYIBIqbHoYz2IMnxCEIqCSSpXKGIYuHasLhxmaC2YgihoHpTaPcLUVzgkZSZqkpq+WpauWrdodQf6Oo10+vezUkSkoW88IUAoB1zZTqFTlSlrlno7O9xGyKy7gBQs1HH1jO+y2CMtIR7qQlxknKmJB/wCPMgFgKVJ6vGiQtKbkuLCtdbCpgSwl9CZroHLVVKPYE760emrRKWCtswKSk0civcQFMRmFKm7VDecESVnKpwymapduz1hUwhS8SUlILkqLUFBQmp2pFapxUpBSeUEhYbYHW92gHDz880pOfPLAJY8hCgQOhsett6nSJSRmIHzby2hQkJk4yyAo5syqCjIBPWCFLNA+u4+sC/rUrQXqRQhVK6Vj3gZEFSEuonf4PoOkZGLVKNdKgjqKPFqq6P2/iFmIKwtJSL3CioN5AGnWgdt4slzD4YdwfMa66vDUKGqVRz+d4wXtzwdBw6gFlawXBKrOU8qUoAQKbgakvpsv1IvUv5kdw0Y323aYEkYhSEKSTRCihQYEupJZvdoQ5fWoh0wLp88lqlypE65JYB4WYD3SQwJ+GkX4tIDoUoNuL+kRUopTy170iyaXS94VlYKlZS6gHvbSCJc1TKL56Nr6NtBfDcQiSszPDSVswILFPUHdnFd4WZmdmHekTath+DfFy0jDllAqIS4Y3UGIfyHrCpUkpS7+W7QwmMyT7r+8TzWtlaAUTQstlJ2+7C0KnSNKVlU45kslD0Z9h94I4cnKmYE5CSn9wduoexr8I5NwzEKBKfnXcfWIoDlm0ckX9TBbzAX+E1qMuiyFGtaMfSOScbMQc0pg4O2tDeIf5VmUCk0NSwt3EFpxCAAk1Zw4arvUjRoGUZdA0cQIqRzPcaDaNTgvbtUpAQlKCBY2Pm1z1jLS1pzGrPq407isdlYeW3vt3b8aM/GmN7M9M4U/vTlk7uw6gga9YEmYeUthnUQOhP010hr7tVKJUTYGWHfXKIvyOHLp7htGD0uIDk0RsyvFMU9EkhIokPWkL0JJ6mNxLw6Mv+mhMwWcFKj1veOrwagiiUvrnRlPomkZeRRG9zFIWadIc4LHZQ5yhPkTXpdoa45ElJZdHH/Gh6BoQ8Rwkq6Jg7EEQ6mpfBk7NDh/aGSTlUrKd7jyMIuLz1icoJVQ8tGLgjeFCEGxpF8wgO3lDLxpOzKNPCJSQWaJpw5UKAtA8ucXfeLpU8hNbfnpDUOSEm2v32gzhbCahRCsoUHyqKFeSgDlrqBAS5oZhQReudmAy+8NBY/zGYrPv/s9PZBCSkFyOQgpAGYAOEgqLDUQ1JKv3Bv+wJ+zGPmvsLxQS5QdSZRygHxEiWkrBN8pOYZSHUUg943+CxBLHOHIcN7lWZsxre7RCRGgyaHGWo0SKKAb5NEsSpboCEuB7z37uPt6NHEYkJPMNasAXJ3A9TFUrDqUS7llOkhqC4HWJWMFIdKVMVE6gH6/COYTEEpGYNVsuob/AJRWQ495WhoA97A9YliMQ1NQQCxYjNQEv/e0BmL5U9y7Fj0o4O+vaJomVYnmdy1WpY6f2hdKRLw6ZYAUSogZmJLkVJaw+8GjEh6hncPo1SCRpBRmRxshyFBZDG1GV039I7icMmYllh0movr1EQnYgOoqCuQAu1C4Ntz0+cSzgEVYEOzUr1tvS8OKCyMPlFBTaxH83jM+2WGUZaiEAhlHM4CgAgkk8pNWIYAaVGmqzkDcD8djGD9uESUS5igMy1hdPEUDRm96ZS9gC4cAM8PEC6fOEIMyYpThkglvpE1zSkAPQ79axVIDIRy8zh92f5/SC8Zw1a2WHIZ8poR9xFZtLpZlasS1CHp0i/D4FU5QCUuz20AuT0EAYbBlbjNlI316d4fcDmjChZWSStJQyQda3O32iLxYGKTeiyZL8IkE2J63NLdBB2BIIzMBvv2hVj5SComuUlxufOL5S1BJar6i9tYZRFkjmLxC3VVgenpWApc6ap2c2enwiyStT8wp8PSD0IdJyW3FKxqSNiK5+LMkhIIIAD384BmnMxS7E1qWpW/rBcpCM4TMBKCoO1D1qdoLmcHSiYoIXmQxAIo/YEWh0khlH6AcN4aqaqYUgMgZi9m6aGKUTylw2ujNDD9OUImJcA8oKUl6dWPwhcZKdj6iNjC0PVZXfIFnQBqdjQxBcqYUujOgvYqHyUIoOLR+5IU3f6QbhJzpcJCRpU/KOarIM4jhwS7l30oH75ReLUFKA/u9yW+Nop/U1dRCR/2IAPUPHU4tCycq0EC7Go6xqBom40qQUkpUkrJcZVLWfsIAwnCJsxOYIvqSwpfvGr8GWatmPQ/UWi2VLCBsNi7D1iilSG96WCOX7LMHmTUpALv9HMJ+IYWX4mSUXAuon3jW2gEa3F4Nc4h1tL1SP3ecRT7PSAzpJ8zXuBAXk+synXTFYXAFRuOxUBXYRarhU5Jbw1HsH+UbfG8IQZSkpQlDMUkAO4jypBkS6kqyJc6qP2EH+b8D/JfBfw7BBSR4ssJUkgAgX9PSsM5fDJb5glIJoaBjf7QnxXtBQslQce8CzvoKX6xMz8TllhKUoB3DlKRYqJoPrCNN6K02NOIypYQAUqWKUDudtY1HAMSpkFC1lMqmViCBZPKE7Pqajzj51icdimdKveJypCQDlTUq6CBZPtJikTAtMxUs6BPKliQTSxB6u8MoNroYo+0meUqfMcpLlgB3qS5PqYOTOKwQ+SWQpwQoEg0FXBEYTg3Flz5f+rNZRUM4bLX3kgJAqkgMGoYZy/alTZOZWVgCuuYEsFNWlx8yIk8Y5q04FbgqWChuXRQs2UpajaFzBBUkKCbFQKiWFct3UabdoQcB4kCpS1hKZjKyuWGUMHBsbH8MG4+WqZIZJqUuhQNObYjceUH4Do0/WJWl0KcPcihaKMRiyHTkUGQOYAN2BVekZxPGF4U5WzmxQ4uQ9zq2z3tDHhnFwoZFkZurkK3qb7HeMt0NDGSsLQXJq6TUECg90jyjqsRkbMWSCAkqaj2+LUhWqeZClrJJQq6SQEjQsGZNnfV+0VHjuGmpU65awgpJDpUxoQene0GxaG83iaCFELHKHWa8oY1IHY7NHyz2wxanUhKUeGohOZKVIGZJzDmTNUhSikvXQxo/a1SpBTiJcxMtCSyyTMUCVsDm8IuQQAK9Gj5viFqVMOTIwqky6JarAukHM1yQ+8VisMkSUJiBzil9+1ohhMXlUCVFh+0KbtDFGIlKQyyNi9/IiwinFYKWtSQghNKtfpSMnlM1jBOETMTnrzVvQGPTRoQSkD9rfWARNXKIAL/GJyuKqIZqgs7fSE0GhKcGFoAbcAn7bwHMwykUUQA9CKZolPxq0AUBG31fQxScX4hCS9HLHYQ6/wBCrPIwS1DRjqVAH5xPDYUS6Fd9EV9VWji8KFB3AIpa/cwWvDlIDZVUGv2h21EZgs5yoMClNySxUW0fSKZq6kfMn5x2XMWlZzWBsKt0gnEzkFLkDoWHodYb2ZroDKyka+rwNnA1PlEvEYfTSKpl4Iwxm4IlQZQy0697feKv0MwqCUkkG7adekOEgPyl3s6j8NIIRKyiiSezE/zHNf0l7CabwSU4M5ZJ0GYgeQaKsNhZCZjIStKtCCR8XtBHEOMyHyqlKKxTmGVvi4i7CT5bCuVNhmIR6C6u5Ma5VYdqy1PDkLqQSrck/FiIlKwISaJI9X+Ki/eCZRBsQob3Ecxk8oS5ch65W+1fWEbYhw5WY3PavlE5UvKnlavnFsghSQU2NompXNlIamtjGchGQw6SkZlOo/DyiPEJK1gACqixrYawROmBAGZ2OrWgP/NA6kkWN3uxoXGkJdu0gKyUvgspCipKQdEp0Bo5rr1i2YB+5SQGrmIb0gHHT1EqWVMgCiQWfv1MKMs2ciicoLlzQN1OsMk31lEmx2idKUWCwtSwXsCw/aNAItTwtKyFLS7NlpQDRO7bnUxncFgUlSVZZq0aqQk5ewe4jX4YoSgZcwGynf0MGeYmCWcKZvDkrIe6TQijNq4rTpGm4dwjNLSVFL8xORQIOY1Lpo5ZJI3HnCFCDlKlHIknlURmJ3yIFVMdaAbw24JiTSUkLSkqLLUDV3JILZQ6tGJ6wlMMG10licIUFKdHIdgWoHDPTSOcPx02WsJBdAB5dBcUOm8P8XwzlzJJBy1F3IZiNoz+AlTFZiAVKSSSdT69RCTtUi6CcYrOo82ZaUk5EqAYOaHqT50IpAExKpEtKFS0gAElQVlSkPRwpVCS+7wdMCpK0sh0hrEAByTZttXubQfMUuZmQrKgGopzG7B97P8ADeKown4V7SheaVivDT/xK1J500AdNn/7a+Txmva9KJalBC0qOVRUEEDIFDLyjKQQwDsxAANHg32hR4U0mYnOkFk55IJUwv4rhXobNCmVhJOMmiXKKpS1FXvgrQRqyk1QW0II0eLJJ6C6M5jONrUrPQOGUKlC9S6C45tQGD1oawtRNIdiwuGj6J7U+x0qUBkSShI5nQSskAnMZilhOUtZIfvGM/RSnq7PZ4rZk0W4fG5gPEAU9GAA+O8MBKlpDpoRYOKeYvC2YtIWE5AQB+wsTtWHDiYlJs+hZ6b0icmJJ0BTMSCDp1sKbbwLheINMSkEKf8ALwRjcElKaq3anqxtAknhspTZSoKu/wDeNGvoVVDVIzAFRyk/tNq6Frx79OybZmFxfoQYCwqFJOVwpt79nMN8MhJTVw7hjAugXRRInILP7w3N6NHJmIKednPkfwRbNwjKYIcEMSdP5gT9IUkg0BOusNj0bHwpxCDNLqeu1LbxBEginWCp00BqAbn+I4pFQRfr8abRRjUULSCzgHs/0gYC9j3hrh5olnKW5tbfOL08IQsZvGlIJ/aoqBHoloRzoATMdNcqz1dBA294wsx2PMwZcpSRq4//ADFeJx/jgpUvKnZmfZ3JiMpKGPKwYVJADjaJKL6xVCui44ArU5Uf6r6RH9CUKBUkKT8OlIZnjEmtHJuAKQN/myeYnyTeH9pfg9j/AAWOQEgUFrUB7AD6RbxiYUocAkON/laM7K4inw9nJYC8EK4ipCGzPmox/LxFwdk3H6X4PjCpZTyunbbtWOcZ4yhcxJGdgGAb5wHMVlSVOA1ohh5xYMYPqum9V0JOPmqSwKglQ9PKK0oAJzKLgbtAycSokpzWL9f5hlJ4VULUXPW3SsNiM6RDD4onrX0hrKw5mgy7kglk3ZiT8ifKBJ6paai//XR/tHsIpYmImEFWRQNAkZstQC+hhOg6P+B8DUQqXKJQSOUuhTKuHAmEjqMr9mi6fgMRhWM5ImzCHSgD/STVs0yYaqN2lhtyf2nnCvaSeZjCYmUgXTLTKCg9kozEArUQzt6CNtiZvjoyEpCh71UzCkuDlL0J+R7RTKw1fp83JxU+YsuoFw6soIPQKegFhoI1HBsLmA8QJzgtmcKzP0FEl4B4pImeIUHMf+LVLbtoB2gnhOOMhbTCCnYMsg0qGND2iV2xU90Z4niJTLynNzOxrfmuo6cpELeF4laF5hXMFEkhnaj07QzxXFJc0pryC4IZ9PQQow+IQJyqunRrAZgWzfakQm37I6Fwc8QwasRKCaoOrcpe9KUeF3EeITpS5A98kuaMGT7xVdho9YO/UJB5JjM+rgA2cGjD6RVxviCESffRlU4S5957MLnu1IvHdFeGO41xhEzEKCZZmlO8wt2oG8ngbAe0aMPNSTLlytSBnKmNCHKimAMbPloUpYCpeZ6MCA+gIjPYrDBRJBdy93PYxaKsC0+hcf8Aa1CwrwZ+1MqiVAuCCGCaDQvTd6ZKfjEkkkZia2AG9hQeULsOgAA9LGITZvMLN0inqH1GMvEZXJIBO9YvGKOQ/wDIfCFS+IFQAYBthUwwXLICVNmzANencQkl+itFco576enlF6VEOSlxuIonYR7Fm23iQxCkuGcnXT+YH/DDCVihynKC1zR+kCzMexyvUnVwzm3aPIxOW4DdNIrxksqYpo41sRGVfQJIafqVJaruaHeto7iZmZWU60AIF+hvAWFQsAJIDU6gNZusFzsMUhOUA82YP8a79IdRiFJHPCQU7PQnTsdoipdwtJVlbmTrU7RdMl8hAHcCjjrEU8gZPLR3DN2MGzKTBMTglqTQFqGzny6wvOJUmn0vD1IfmSo/GKZsok1fyIb6RroPsIpIsCpwWfpBc2ZLLgzPIGEU+eoqqGiyVJeGopZdMTLflJ+HziacKfy0VENDDCiWEgnMCm7V+cAK0BWWNLa7RaJqlqDijjtDDGYFRIKGUk3sPwwP+oKFZWBa4pTzEYDR7HTVH3WSkUrr2G0MQqX4aSZhrqzd7wJLmS1moqbDSC0zJaUsyX0cPE3B1QPSy7CqlpAACllR2hjJXmFmYkMejX9RAH66ZkGRKSo9GAEX4OZOCR4jKpRtXsVFrRFwf0lKGkZ8wJZKAFKBLubOTFx4cGAUsp6As8TlSyAVZASTv/EE+LLWGzAW6F9IDzBW/gLI4RLSsKAcpL3cuKipsHaNX7JzTLl+GuYVM7OlKXuWzAkkAdO8YnHy1S5jBWZJq5UCQ3QxBPHZhUSpagtTsTYvQh+xMPG+3g1Nmg9ofazxD/8AzD3DzpUOdQA/bcKAaovY2ijhHEUzveCUk96sHILW8mjFrmFKjopJobdo2nsNjJU5eVbJmgu4DGYwVWljzF2uwikoWrGcRxh1ALKAWo42fb8vHZstMtbEu9S2xoX+PpEePTkJKWB/7Gj3t3hdhCuYSsUYgA602fUkxwS/sOuDvGcFBlg2DOS4Znt2P33jJ4zxkgS5k0FCFE8yE5ebMWBU5Zz2BfaG3EvadUmSKZgHFQ6QzZTS9XDHaPn2J4nMmFSiXc1/ttHX44t8FejDjGGmzFDIQtkhwig6libwnn4dcpZSaE/l4vXPmIs/fpFGIxBXcm0dCTRlZKZMBsGNu8VZTrF+AwedQF36fjx3FyRLJSVZmao3vV9Ya1dDEMPh15kscpJoS1OpjSzUKCLhSgNGL9WhBKClhOYhKE3P5cwyzZWADZg96hI3O5hJxbEkWy8KuuYH7xCYGmJAv23izh3E6hClODbftHuJTQqYMijTTR+kQ29E+nFykByrQPtEZJC3Kixags0UKx1SFFidSHA8oqKHuaHaGUf0KQwQVSzzBxQdYnMxJJaoEDTMWcrGoFH31HpEPHJSDctaClRgpJLpOla6ON4I8UPe+kAS5pUl2ID1EU4icFBgD/UfiIJhhMWoHTK1rekBDjUoUUkE9LRSQGqSdIFWA9vQD7wasaiSloLlK2Bahb4bQF4gCqWeKUqIIIp1gmXJUoElkjdQb06xb1KMlNUxDB4qmcRVZm7wVg5HiMGcvdyGG7RybKIKsyaCxgUZcA/1KlBi7X6PEETi8GomBQYNQEvZ4oTMCSdSabgRsCE4PFBJc1PXTqNof4VElbHnPTKwMZ/DS5ZLqNg9NYdcJXOUzTEhOgKkk/8A1ET8uaLIYAsCJSCL1VYbU2gpBWaEAP1t+GOolqCeaY5OrCPSZ6SMzu9tw0ct/SNg2NxM1DEtlepZ2Av0gPFzZGIQopVzXY0Jb5wTP40hJyknsUP8XhbjJCFc4QlPVJId9wYaKbehS+i+Q6EkllFW5q1h6n5QDOmqWXUNWo7DpBuJnPmYUBArVmoGirwNlXNdo7FEsULU9Hr6n+0aD2QxGWaULYoVRyQkpLOCklrawtl4JPKXKtiBbp1LmPLWUTE0LJNHtS777RnTVAPo3EMGkSScwISMwNOYCoI7mBuByyrlQXSFAP3Zz6mM0eLqmJQCopSbhyRQKYMbWh17M4oJyqSW5WLgnYmgvoI86UfWRgzjvAVqlKSsupR5dktTZnuWvWPn82WZJAUghQ3Fwa/KPoXt5xc+AUS3c5QcqmIfQi79BHzOeVpZwrzf63jt8awVB3+ZoypLUPSxGhgZLLJ5Q24f4x1MjlJZgq42I1/ND0jvCJmUqd6Bgx3Oo1hqrgVRdhUZRezt+aGI8TkIdOQqUDUk2exY7QfJRlJUgOz3GpG0VokqZCmqkBNaVNXbzhfaxPYoXLS6EBwBcGxPeLjKeWtdyosOgTfyf5GCMVhlEAAOpdgP+2vp84n4GQL1QkBCRXmNQ/mSsxWKwHsJEPSjdf5i5D6KJP5rF05NCVAHQDRO1KAfl4DmYtQPvD4fQQjiP0mqYKgs++vn94oTiGH0i7B4/K+chXW586QJjMQFF8rdremkZIIXLxpLAEfnzjpmqsVfCA5Kfjb7QZ+nKhT3hprGaoDohLJ1Wb2eDipRAPfS/wBzCzEYYoI0N6x2VilJIN+hNIDRqsIm4pj7jRyWHD5SfSK1zsxr+ecTSlQpm9IBqAke8O8F8Y/b3Mej0dA5Pgv7vKJYz3THo9CMKF8v9/aKpWkej0YxYu6o0XsvcxyPRHz/ANRJcNObRlZmndXzj0ejn8fGTiU8bujtBh/2z/Un6R6PR0Lg/wAE0y6+8Qk6fmkdj0XQ6GXDrSv6lf8AjE+N2R/SI9Hoj/6EfQSX/tI/NVRqfZu6P/bV8o9Ho5vJ0YM4/wD7h/8AeV/4xmfaL3JXdX0jkei3h6Tj06j/AGh/SflCzBf7ivL5x6PRUb9DuH6+fyi2Z7o8o9Hoj9JsbS/92X3H/iIoV/tr/q+i49Ho7BRPP/2kf1KgfG+4I9Hol9KxFZv5RBVhHo9DDl2Ft5iHaPfH5pHo9CyEkBcS98doD2j0ejIMeFs20FGPR6FZj//Z"/>
          <p:cNvSpPr>
            <a:spLocks noChangeAspect="1" noChangeArrowheads="1"/>
          </p:cNvSpPr>
          <p:nvPr/>
        </p:nvSpPr>
        <p:spPr bwMode="auto">
          <a:xfrm>
            <a:off x="63500" y="-8207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AutoShape 12" descr="data:image/jpeg;base64,/9j/4AAQSkZJRgABAQAAAQABAAD/2wCEAAkGBhMSERMUExQWFRUWGBgaGRgXGBcYGBggGRgXFxoaGBgYGyYfGBkjHRoYIC8gJCcpLCwsGiAxNTAqNSYsLCkBCQoKDgwOGg8PGikfHyQsKSkpKSwsLCksKSwsKSwpKSwsLCkpLCksLCksKSwpLCwpLCwpLCwsLCwpLCwpLCwsLP/AABEIALEBHAMBIgACEQEDEQH/xAAcAAACAwEBAQEAAAAAAAAAAAAEBQIDBgEABwj/xAA+EAABAgQEBAMHAwIGAQUBAAABAhEAAyExBBJBUQUiYXETgZEGMqGxwdHwFELhcvEHFSMzUmKyQ3OCksIk/8QAGQEAAwEBAQAAAAAAAAAAAAAAAQIDAAQF/8QAIhEAAgMBAAMBAAMBAQAAAAAAAAECESExAxJBURMyYXFC/9oADAMBAAIRAxEAPwDCL4alRJlFwxOU3EBz8IUqYjLRwD/MOhjZaa0Fqi/rE043NVRzAO1iY57J3ZnfBUj+0Vq4ipglqAnoYd43BSljOjMCTUMSPTSFc/AqHbcw3/RjuFmBwawZhJTKWm4d77wtkNLWMycw2qPwQzmYghdgAa+kM3SMVYqRypsD+fjxzDOmjNWhuDEl4hJYGw1F22eOyJmWqTekTi6MH4+Scji13b4doGlTaUBv57QSqZmQR8vjSFmIkqd0en2EVkr1ALlrCS2XVn+hjmNn5wCBUhtzHZMnlUoixrWB/Fq6R3/mIU70Ok/GysRdmL1dw0HYfGCWpKgDyKSqhZrEtAcpGYEvYVf8rFhUwUkAcwAc96ND1gyDOLcS/VKmTFHmUTVgHb3Xaj9o5gh4stTlKVykEjMSCsOAUgGhVWjGAUy/DVlNQad6tBAkhic1QQwL27wrjlG+6WYjBhISwbMPQGNr7LewqsSEzJoySEvQEVUCBUKD5DUt94L9jfYcLafiUlSnI8IpICRQhSnuSGIFUkKFdI+kyJLAM4SEs1crMzZTZtOkTnNRxAv4fP8A2t/w6lKQibg8iFeGTk5gFpHMVAkliEkXu8YjhC1y2ITmAUHBd1FVGHQ6x9+kyRZhSjdGFOg0j5jxr2GmYaYtcljISQtCDnMzR2ITu+toRz9419GpJmKx8wTJqS2QqUkEVISzAudot4ktSFLSFBkkhJDt5QHiApS3qzkmu5c949icUSWDARaS4kK3gywA/UKShTg6EqoGa5Ngf4EUcR4YtBSinPVJSXBYkf3eOcNmLchJSGBUQtg+UPQ+VBvA2PnqADg5plUixb7XjRtYg/CeQLHh5XJYJIs9BferxVhsEuQrmIOopQVO/aLkcVU2UctQ7l0htQDaHvs9gDMTOmFyA6E2Ol2tr8Ykva9GSvhm+KrSVIKSGIq3asBYVXMp7VtWCeIShLKizpS6U9X+0A8NWMpoRr/aOvkRAzhayAkoHMCSD9RvH0v/AA1C5+MVOmKTmlJYv7xzAgEDVt4+e4eZ4aWrq1qOSwfZqxpPYniaJcyfOmKKWQEDLRVQeZJsCMo8nib7Yy6fSP8AEGTnRKBUgDMaKIBNNHoAwvHzfjnA0Jkyyg5lzlg5QXVYaAVER4j7UThMSJ6UTChQAUQcxSKBLaA7wZN4hJnYuScOkS0pGYhauVxzKq9BE3FuXsOq4JsJJIK5RGY5GSgEJJKlB851YA9ou9ocFLEhExMsSzmYsQxyjQa/1d4D41N8TFTFyXZyyhp1JFjFHHeIZ8iU1ypSC+4ABaM/7CtpJjDhGITkKTIM0lQAZSk5SW2PM+2kfRMXjZOGySMoUZSEpJUvKX96x0rGC/wzl5+IS0scodRcOzAnS1WjRe1a8AvFzVLnqKnrlskijVBejW3hX+hiz58vhiyQlMum7RHGcEmyalmO1o0eJxJI5pzD0+EBzcdKSl1TArYl2f5PHNHyyfCIhTNW370tu7HtC+ZLWsuebsSWaG03iUqrKUo7OQk+RtCifieb3cr961vpHXC+0YJTLSwBLEa6GI4lDsoabaaRxE5BDKPmxf8AmIoS1nPRmiqd9CgadMamo1+8QkqUFBwWghMoqJr7zmlfIvHcKVuxDgQVjMNsKAQzR4jmdqDo5iMuYMpqHJpAs1S0ZVEdfIdBpFLBZZxKZm/alIH/AB1bUg2gTh4SVhS0nwwXUAWKhs+h6xJM5RKgg17DXqbxbhiuSlWdIKVJa4JSd27RIa0GzMamayESkoASyQlyaPVR1LXMK1AiYAwcGxiMhC0qSUu+n5tEiSqYM5Z6AxlwJasEKIYVD7n42Ebv2W9jFrEqemYnxUkKTLmJ5VJqlSVAh3FS9Qx0MZbgHBxOxCfEVklOMy6sLgAljlzEMDZ4+9cOScifEyqUakgCpa4ZwNbaQk3lIm5BUmUGDU6F6fbaLBUUvrXs8eQQ9H879jHsvM/w9Y5ZI0SRpYRMinxiJFNu0SRCoez4v/iFwA4ecFBeZExRcluRR5iktc1cUFIyEmUpUwBAdr+ra3MffvabgqcVJXKUzKFCW5SGIUKPcVGoJj4C6kLUlYKcruCmr2bQt3jpi7VCroyxmHolaE8oABqSQzUU+vbeILmgzEH9qQKXarm/e0avheOkp4dMShOaarLU7i5QSWFAYxk+QpKiknsRaBGSsZ4OMkuaPCSgGctQyqJypQKmvXrGh4FI8Dh01JUkKCz/APIVHLvo3lGLVx1UpGRUtMwEFgoNlJaoIqT3MbXHcBUJSWLZJYK0itWe2jAEnvCwTv8AwtDlo+a8SxCQWOpbtWtLwcrBBMh0lyFAACtGf5iF2LlvNckFiX2u8FYRZU5APSrDuBsI7JsiTkSwqpsLfbpDDhRGRQoXDp/7aO3SBMZLSJCCHamalDU+tm84jLlu5swSnszGkJHlmeFkgTSp2IUC4JfSv0hnguBmb4hqGSVlW7O5GhcwuxiipTqUxZgRYd/WNnP48JPDFCgmrSkUBBylIANQ1gq2pMD2dYN496fP5GcPmNNWsTcBoIwYQpYEwhAJbMRmHoLxf+plTUJyyyhYSywCWUXBCg9jvALhQuKFgACe6iYWatCsdYfEmRNUcPNLAFIUOUqBpa8NeFYGVkJWColRP7iRQUOUgA6t1EIVcLVLmITMDunPQGzOfMC+0F4TieVLIUUpezOfPrEGmlg8f9Ap5lkATDU2dRipYl+FMRlfnF7EEaEWYgQs/SZubMGJ1+jx2ROUlWWrdbRVeN/ptSITJDmrp2cP6RRPkFqqKiLM5A9bRppXE0AgFLFrs/pFHFcWMqilBKm0b4iLUK0Z2WpDsSoHqzPBK1FBDKzMLg2gf9KxBUB2Op6xLIVrSGc5qswAG1IFCkVlkBhmB/DaCMNhiCWGctVnDdRvGgw+HwxQvOlSC45g1K6v+3tFE3HGXQEFBFGYkAWrEP5bdJAEq8OUgZg3b57iOTFqID6kCuxt5QT/AJg5NRXd3gFU80BNi9X9GMXAgpKQAASAY7g8wJJUX0s3oY6s5lOQwpYW+0TGKB7dekZoJWJ6EKBJJIBFdAXsInLwGdcpAUjOosylJSkFnAc0rYPqRAOLlmYpLGpJB3+Ebz2K9hkrSVzgt8wyrQU5Rlq6TzBYdns1KlyID4Zv9Nr7FcP8GT4TlSqGYFZk5P3EJTpzZqjW942EtCQwFGoNvSISJQSLPqSBQ9ekTUnUfCh/mJyIp2TStq0P1/mJ3qKFniqSvQku5oQ4Hw2iYl3LaFvwf3ibRRFgLXYfD0jruW284qCQobFr6hxW9otIpb43haGsjNSCGf5n+/aPl3+Jnsyt1YhLFOVCVDmKyWKc6rgCgGkfUh+GF3GMAJsqagqypmJZRvSxudtm84aNoWz5PwyeiXKAWpBC8qCEurKxGYnZ6GnWAON8LyKy5s1RzftDsQ52hzjcPLlGcJimQVoIkDw+VSQyioglTDZw7ktGZTJJlGY/KpSgA+wfWMo3ZbGictQUrw5iXILAjd6MY0PtBxubLRMH6gkTKqGUAbM9306tGf8AYTC5sbIJdQKlKWCxYISVP2oLwT/iCjw3CinOo0QC+RNGc9fpBhCphjGotmallwoaGrtBM/KlKQNiPXeFuDSXD0+sMRgyzmh2PyeOmTSeiB+EnZyJQQFOQEA/tepcgszxDictCFFKFcwLKzUc6tpHuCpmInoWBRJB7kOWA6x7GqC1FSk1VzAXuTfWJtviC+AiASQXcPYN8ofYbjaVASpqQtByoeuZCRs3xfeM9iCkMKJLG2nQ9YoROIITQPc6+ZjeoibRo+OYjOskshJTlS1mSGpR6t8TEPZLgWdS5005cNI5pj0zn9ksblRHkHifBuMjKmVMRLX4b5CsFi90k+p7mNCjES8Z4UtBDmYJsxKEJQJaEgDKl/eyhyXd3hXLaK0nplvaXDlUxORylAD3T73MWBsHJDQqnYYg8ttHNY+6cS4VJX4ipqJa5S//AFpTFaP62uNSRGGx3+E88rUUhK0n3VAhiNIyddBKOmRVgweUTEZaVNPNrwdwzhkpz4xdP7cuvnsYy8ucRRi1/wADQ5wvEUqGVDZjcW9Hh9awb3ijRcT4LKlraVMQhQTmOZQIchwEkVjLTcyScspRWdgVA+cSxHFF5wlRJsObTYA7R0SFTCS5YnezbVgW1hOU9GeG4CmfLE6dLVIlgVIYZj0zG0Z+V+mCVDnVMzllCgA/a41hri+Hky2Wpa2ol1EtsAIjwfg6c6Ur5ZZScxAJUS1ATp5QVLtm908QwwXsZj/BSf06ZqV+7zhKjrWtRCHGoXJTMlTc0tQPuFA00JZx3tGiwfHVACUmbMWuUWQBQIAeqybmBOPeJOQ8xRmZdyH9WieWGXqjNJxSAhQypc2dyz/WBFKcmoHT7REKJNBr+douxWGUhipCgkuASLlnZ7PFUkhR1w3ii0AoUM6SHce82xgfFFGZySAATl67QBJmKJF6U7RaU710br17wwB/7EcNTMmBcxPuqCqksQASElhygs4USBRq6faeE4BEt1ISElYGZnHukgUYJNCBazaNGL9hcLPSJaZiQGBSAErK5fh+65KTLDlwQ6XuHrH0CTLSkJCUpAGgDN5PCshJ2wkDuk7aeUUIVzHlLg3Fv41i5SS1K2pbve46R5UtNWobROwg+MRnSW5t8p6dC4N/MiDEMOV2Zg1/XXziqQghSlZEg2cCq2FH+N46lGZYWDoRb6mt2hWhkWgMxB76k6RIh9LH8MUT5CuXKtiCSWD5nNiTbveLDNYa2/A+8AJZUDrEJqHSoHUEUvYihehjzAgXHz/GjuY7/SCugsw/trwVCcIpKQAc/wDpJQgkh0+6EJIuQslZdnJazfMcVIPhJlLJQ3NlUN9ho4aPvuOlqUmhYi55RpuQW30tHxr2v4CZcxa0eIoFs6lELKS7VUCb0110DPVIMJPhV7HrSicqYDl8OUpzvpT/ALF4R8axJnz86ioksOoFabUi7h9czBkJG9d3PdoWYfFqWqZ55fX7RSEa0u3lBOHloTmCidgoB9bkRb+icEpU4SKgver9qQL4b0DJ86G8MZKylC290ioNT/AhJvcAhr7NEhMyclSeRKWSbklTUHYEwnXMIzgK5szgtTtWL8IpMuSaagv/ADoKQsxCnAygu38wnrbM8RzFSypIVrr+aiIzcLUZSTUXGU6PHjNaWOYvqGt56xA4hZIL5nGtqBqw6T4IjWcK9g58/CzMShYGUtkFywBUX8/hFHsvxT9PjBNUlzlWkosDnSRraI8P9vcTh5XgSsqUhOgqSSSS51q3lGelzlzJod8y3L361haf0fFw+2cI4phpaJcxKk4VUwEKlLJMpbM7E2uGJaNbI4whSQZZSpLfsUlSR0cGPz7huJhSCmZnUuyWNADcNsYnw3FYtCVCSFhBUSyUKZ2AMSplMZkVcSylnKgRVqDsIhLxmYgsARq7U6w0mKlKkgLlqypNAgH4qIrHMRgEzGmZxKYABISTbd2cx02jntEeGz82ZRZhW5vo0E4T2qQg5cnLuAx9IgjBkSwlIJKjV2SFdWFoqlrRKUypId7khXzMStNszSY6xHGkqRmBobOCPjEDi0qQyiCdjMb5RUnitQn/AE8p6t83HwhjhZEsnMkIfprGdCVQNhsSpNkoQNM7P6h3g5SVsDykHUH10i5Sk6pHnGW4txGaiYMqsouwDDsd4RK+AS9jQJQlIslPlr9YpxCUzCkLmLUlCswQ4yu1eUVBaE2E9rFAgTANsyaH0i7Ey0TeeSsZv+JUxJOrnVtoPq70Ki09NApMglWYIBIqbHoYz2IMnxCEIqCSSpXKGIYuHasLhxmaC2YgihoHpTaPcLUVzgkZSZqkpq+WpauWrdodQf6Oo10+vezUkSkoW88IUAoB1zZTqFTlSlrlno7O9xGyKy7gBQs1HH1jO+y2CMtIR7qQlxknKmJB/wCPMgFgKVJ6vGiQtKbkuLCtdbCpgSwl9CZroHLVVKPYE760emrRKWCtswKSk0civcQFMRmFKm7VDecESVnKpwymapduz1hUwhS8SUlILkqLUFBQmp2pFapxUpBSeUEhYbYHW92gHDz880pOfPLAJY8hCgQOhsett6nSJSRmIHzby2hQkJk4yyAo5syqCjIBPWCFLNA+u4+sC/rUrQXqRQhVK6Vj3gZEFSEuonf4PoOkZGLVKNdKgjqKPFqq6P2/iFmIKwtJSL3CioN5AGnWgdt4slzD4YdwfMa66vDUKGqVRz+d4wXtzwdBw6gFlawXBKrOU8qUoAQKbgakvpsv1IvUv5kdw0Y323aYEkYhSEKSTRCihQYEupJZvdoQ5fWoh0wLp88lqlypE65JYB4WYD3SQwJ+GkX4tIDoUoNuL+kRUopTy170iyaXS94VlYKlZS6gHvbSCJc1TKL56Nr6NtBfDcQiSszPDSVswILFPUHdnFd4WZmdmHekTath+DfFy0jDllAqIS4Y3UGIfyHrCpUkpS7+W7QwmMyT7r+8TzWtlaAUTQstlJ2+7C0KnSNKVlU45kslD0Z9h94I4cnKmYE5CSn9wduoexr8I5NwzEKBKfnXcfWIoDlm0ckX9TBbzAX+E1qMuiyFGtaMfSOScbMQc0pg4O2tDeIf5VmUCk0NSwt3EFpxCAAk1Zw4arvUjRoGUZdA0cQIqRzPcaDaNTgvbtUpAQlKCBY2Pm1z1jLS1pzGrPq407isdlYeW3vt3b8aM/GmN7M9M4U/vTlk7uw6gga9YEmYeUthnUQOhP010hr7tVKJUTYGWHfXKIvyOHLp7htGD0uIDk0RsyvFMU9EkhIokPWkL0JJ6mNxLw6Mv+mhMwWcFKj1veOrwagiiUvrnRlPomkZeRRG9zFIWadIc4LHZQ5yhPkTXpdoa45ElJZdHH/Gh6BoQ8Rwkq6Jg7EEQ6mpfBk7NDh/aGSTlUrKd7jyMIuLz1icoJVQ8tGLgjeFCEGxpF8wgO3lDLxpOzKNPCJSQWaJpw5UKAtA8ucXfeLpU8hNbfnpDUOSEm2v32gzhbCahRCsoUHyqKFeSgDlrqBAS5oZhQReudmAy+8NBY/zGYrPv/s9PZBCSkFyOQgpAGYAOEgqLDUQ1JKv3Bv+wJ+zGPmvsLxQS5QdSZRygHxEiWkrBN8pOYZSHUUg943+CxBLHOHIcN7lWZsxre7RCRGgyaHGWo0SKKAb5NEsSpboCEuB7z37uPt6NHEYkJPMNasAXJ3A9TFUrDqUS7llOkhqC4HWJWMFIdKVMVE6gH6/COYTEEpGYNVsuob/AJRWQ495WhoA97A9YliMQ1NQQCxYjNQEv/e0BmL5U9y7Fj0o4O+vaJomVYnmdy1WpY6f2hdKRLw6ZYAUSogZmJLkVJaw+8GjEh6hncPo1SCRpBRmRxshyFBZDG1GV039I7icMmYllh0movr1EQnYgOoqCuQAu1C4Ntz0+cSzgEVYEOzUr1tvS8OKCyMPlFBTaxH83jM+2WGUZaiEAhlHM4CgAgkk8pNWIYAaVGmqzkDcD8djGD9uESUS5igMy1hdPEUDRm96ZS9gC4cAM8PEC6fOEIMyYpThkglvpE1zSkAPQ79axVIDIRy8zh92f5/SC8Zw1a2WHIZ8poR9xFZtLpZlasS1CHp0i/D4FU5QCUuz20AuT0EAYbBlbjNlI316d4fcDmjChZWSStJQyQda3O32iLxYGKTeiyZL8IkE2J63NLdBB2BIIzMBvv2hVj5SComuUlxufOL5S1BJar6i9tYZRFkjmLxC3VVgenpWApc6ap2c2enwiyStT8wp8PSD0IdJyW3FKxqSNiK5+LMkhIIIAD384BmnMxS7E1qWpW/rBcpCM4TMBKCoO1D1qdoLmcHSiYoIXmQxAIo/YEWh0khlH6AcN4aqaqYUgMgZi9m6aGKUTylw2ujNDD9OUImJcA8oKUl6dWPwhcZKdj6iNjC0PVZXfIFnQBqdjQxBcqYUujOgvYqHyUIoOLR+5IU3f6QbhJzpcJCRpU/KOarIM4jhwS7l30oH75ReLUFKA/u9yW+Nop/U1dRCR/2IAPUPHU4tCycq0EC7Go6xqBom40qQUkpUkrJcZVLWfsIAwnCJsxOYIvqSwpfvGr8GWatmPQ/UWi2VLCBsNi7D1iilSG96WCOX7LMHmTUpALv9HMJ+IYWX4mSUXAuon3jW2gEa3F4Nc4h1tL1SP3ecRT7PSAzpJ8zXuBAXk+synXTFYXAFRuOxUBXYRarhU5Jbw1HsH+UbfG8IQZSkpQlDMUkAO4jypBkS6kqyJc6qP2EH+b8D/JfBfw7BBSR4ssJUkgAgX9PSsM5fDJb5glIJoaBjf7QnxXtBQslQce8CzvoKX6xMz8TllhKUoB3DlKRYqJoPrCNN6K02NOIypYQAUqWKUDudtY1HAMSpkFC1lMqmViCBZPKE7Pqajzj51icdimdKveJypCQDlTUq6CBZPtJikTAtMxUs6BPKliQTSxB6u8MoNroYo+0meUqfMcpLlgB3qS5PqYOTOKwQ+SWQpwQoEg0FXBEYTg3Flz5f+rNZRUM4bLX3kgJAqkgMGoYZy/alTZOZWVgCuuYEsFNWlx8yIk8Y5q04FbgqWChuXRQs2UpajaFzBBUkKCbFQKiWFct3UabdoQcB4kCpS1hKZjKyuWGUMHBsbH8MG4+WqZIZJqUuhQNObYjceUH4Do0/WJWl0KcPcihaKMRiyHTkUGQOYAN2BVekZxPGF4U5WzmxQ4uQ9zq2z3tDHhnFwoZFkZurkK3qb7HeMt0NDGSsLQXJq6TUECg90jyjqsRkbMWSCAkqaj2+LUhWqeZClrJJQq6SQEjQsGZNnfV+0VHjuGmpU65awgpJDpUxoQene0GxaG83iaCFELHKHWa8oY1IHY7NHyz2wxanUhKUeGohOZKVIGZJzDmTNUhSikvXQxo/a1SpBTiJcxMtCSyyTMUCVsDm8IuQQAK9Gj5viFqVMOTIwqky6JarAukHM1yQ+8VisMkSUJiBzil9+1ohhMXlUCVFh+0KbtDFGIlKQyyNi9/IiwinFYKWtSQghNKtfpSMnlM1jBOETMTnrzVvQGPTRoQSkD9rfWARNXKIAL/GJyuKqIZqgs7fSE0GhKcGFoAbcAn7bwHMwykUUQA9CKZolPxq0AUBG31fQxScX4hCS9HLHYQ6/wBCrPIwS1DRjqVAH5xPDYUS6Fd9EV9VWji8KFB3AIpa/cwWvDlIDZVUGv2h21EZgs5yoMClNySxUW0fSKZq6kfMn5x2XMWlZzWBsKt0gnEzkFLkDoWHodYb2ZroDKyka+rwNnA1PlEvEYfTSKpl4Iwxm4IlQZQy0697feKv0MwqCUkkG7adekOEgPyl3s6j8NIIRKyiiSezE/zHNf0l7CabwSU4M5ZJ0GYgeQaKsNhZCZjIStKtCCR8XtBHEOMyHyqlKKxTmGVvi4i7CT5bCuVNhmIR6C6u5Ma5VYdqy1PDkLqQSrck/FiIlKwISaJI9X+Ki/eCZRBsQob3Ecxk8oS5ch65W+1fWEbYhw5WY3PavlE5UvKnlavnFsghSQU2NompXNlIamtjGchGQw6SkZlOo/DyiPEJK1gACqixrYawROmBAGZ2OrWgP/NA6kkWN3uxoXGkJdu0gKyUvgspCipKQdEp0Bo5rr1i2YB+5SQGrmIb0gHHT1EqWVMgCiQWfv1MKMs2ciicoLlzQN1OsMk31lEmx2idKUWCwtSwXsCw/aNAItTwtKyFLS7NlpQDRO7bnUxncFgUlSVZZq0aqQk5ewe4jX4YoSgZcwGynf0MGeYmCWcKZvDkrIe6TQijNq4rTpGm4dwjNLSVFL8xORQIOY1Lpo5ZJI3HnCFCDlKlHIknlURmJ3yIFVMdaAbw24JiTSUkLSkqLLUDV3JILZQ6tGJ6wlMMG10licIUFKdHIdgWoHDPTSOcPx02WsJBdAB5dBcUOm8P8XwzlzJJBy1F3IZiNoz+AlTFZiAVKSSSdT69RCTtUi6CcYrOo82ZaUk5EqAYOaHqT50IpAExKpEtKFS0gAElQVlSkPRwpVCS+7wdMCpK0sh0hrEAByTZttXubQfMUuZmQrKgGopzG7B97P8ADeKown4V7SheaVivDT/xK1J500AdNn/7a+Txmva9KJalBC0qOVRUEEDIFDLyjKQQwDsxAANHg32hR4U0mYnOkFk55IJUwv4rhXobNCmVhJOMmiXKKpS1FXvgrQRqyk1QW0II0eLJJ6C6M5jONrUrPQOGUKlC9S6C45tQGD1oawtRNIdiwuGj6J7U+x0qUBkSShI5nQSskAnMZilhOUtZIfvGM/RSnq7PZ4rZk0W4fG5gPEAU9GAA+O8MBKlpDpoRYOKeYvC2YtIWE5AQB+wsTtWHDiYlJs+hZ6b0icmJJ0BTMSCDp1sKbbwLheINMSkEKf8ALwRjcElKaq3anqxtAknhspTZSoKu/wDeNGvoVVDVIzAFRyk/tNq6Frx79OybZmFxfoQYCwqFJOVwpt79nMN8MhJTVw7hjAugXRRInILP7w3N6NHJmIKednPkfwRbNwjKYIcEMSdP5gT9IUkg0BOusNj0bHwpxCDNLqeu1LbxBEginWCp00BqAbn+I4pFQRfr8abRRjUULSCzgHs/0gYC9j3hrh5olnKW5tbfOL08IQsZvGlIJ/aoqBHoloRzoATMdNcqz1dBA294wsx2PMwZcpSRq4//ADFeJx/jgpUvKnZmfZ3JiMpKGPKwYVJADjaJKL6xVCui44ArU5Uf6r6RH9CUKBUkKT8OlIZnjEmtHJuAKQN/myeYnyTeH9pfg9j/AAWOQEgUFrUB7AD6RbxiYUocAkON/laM7K4inw9nJYC8EK4ipCGzPmox/LxFwdk3H6X4PjCpZTyunbbtWOcZ4yhcxJGdgGAb5wHMVlSVOA1ohh5xYMYPqum9V0JOPmqSwKglQ9PKK0oAJzKLgbtAycSokpzWL9f5hlJ4VULUXPW3SsNiM6RDD4onrX0hrKw5mgy7kglk3ZiT8ifKBJ6paai//XR/tHsIpYmImEFWRQNAkZstQC+hhOg6P+B8DUQqXKJQSOUuhTKuHAmEjqMr9mi6fgMRhWM5ImzCHSgD/STVs0yYaqN2lhtyf2nnCvaSeZjCYmUgXTLTKCg9kozEArUQzt6CNtiZvjoyEpCh71UzCkuDlL0J+R7RTKw1fp83JxU+YsuoFw6soIPQKegFhoI1HBsLmA8QJzgtmcKzP0FEl4B4pImeIUHMf+LVLbtoB2gnhOOMhbTCCnYMsg0qGND2iV2xU90Z4niJTLynNzOxrfmuo6cpELeF4laF5hXMFEkhnaj07QzxXFJc0pryC4IZ9PQQow+IQJyqunRrAZgWzfakQm37I6Fwc8QwasRKCaoOrcpe9KUeF3EeITpS5A98kuaMGT7xVdho9YO/UJB5JjM+rgA2cGjD6RVxviCESffRlU4S5957MLnu1IvHdFeGO41xhEzEKCZZmlO8wt2oG8ngbAe0aMPNSTLlytSBnKmNCHKimAMbPloUpYCpeZ6MCA+gIjPYrDBRJBdy93PYxaKsC0+hcf8Aa1CwrwZ+1MqiVAuCCGCaDQvTd6ZKfjEkkkZia2AG9hQeULsOgAA9LGITZvMLN0inqH1GMvEZXJIBO9YvGKOQ/wDIfCFS+IFQAYBthUwwXLICVNmzANencQkl+itFco576enlF6VEOSlxuIonYR7Fm23iQxCkuGcnXT+YH/DDCVihynKC1zR+kCzMexyvUnVwzm3aPIxOW4DdNIrxksqYpo41sRGVfQJIafqVJaruaHeto7iZmZWU60AIF+hvAWFQsAJIDU6gNZusFzsMUhOUA82YP8a79IdRiFJHPCQU7PQnTsdoipdwtJVlbmTrU7RdMl8hAHcCjjrEU8gZPLR3DN2MGzKTBMTglqTQFqGzny6wvOJUmn0vD1IfmSo/GKZsok1fyIb6RroPsIpIsCpwWfpBc2ZLLgzPIGEU+eoqqGiyVJeGopZdMTLflJ+HziacKfy0VENDDCiWEgnMCm7V+cAK0BWWNLa7RaJqlqDijjtDDGYFRIKGUk3sPwwP+oKFZWBa4pTzEYDR7HTVH3WSkUrr2G0MQqX4aSZhrqzd7wJLmS1moqbDSC0zJaUsyX0cPE3B1QPSy7CqlpAACllR2hjJXmFmYkMejX9RAH66ZkGRKSo9GAEX4OZOCR4jKpRtXsVFrRFwf0lKGkZ8wJZKAFKBLubOTFx4cGAUsp6As8TlSyAVZASTv/EE+LLWGzAW6F9IDzBW/gLI4RLSsKAcpL3cuKipsHaNX7JzTLl+GuYVM7OlKXuWzAkkAdO8YnHy1S5jBWZJq5UCQ3QxBPHZhUSpagtTsTYvQh+xMPG+3g1Nmg9ofazxD/8AzD3DzpUOdQA/bcKAaovY2ijhHEUzveCUk96sHILW8mjFrmFKjopJobdo2nsNjJU5eVbJmgu4DGYwVWljzF2uwikoWrGcRxh1ALKAWo42fb8vHZstMtbEu9S2xoX+PpEePTkJKWB/7Gj3t3hdhCuYSsUYgA602fUkxwS/sOuDvGcFBlg2DOS4Znt2P33jJ4zxkgS5k0FCFE8yE5ebMWBU5Zz2BfaG3EvadUmSKZgHFQ6QzZTS9XDHaPn2J4nMmFSiXc1/ttHX44t8FejDjGGmzFDIQtkhwig6libwnn4dcpZSaE/l4vXPmIs/fpFGIxBXcm0dCTRlZKZMBsGNu8VZTrF+AwedQF36fjx3FyRLJSVZmao3vV9Ya1dDEMPh15kscpJoS1OpjSzUKCLhSgNGL9WhBKClhOYhKE3P5cwyzZWADZg96hI3O5hJxbEkWy8KuuYH7xCYGmJAv23izh3E6hClODbftHuJTQqYMijTTR+kQ29E+nFykByrQPtEZJC3Kixags0UKx1SFFidSHA8oqKHuaHaGUf0KQwQVSzzBxQdYnMxJJaoEDTMWcrGoFH31HpEPHJSDctaClRgpJLpOla6ON4I8UPe+kAS5pUl2ID1EU4icFBgD/UfiIJhhMWoHTK1rekBDjUoUUkE9LRSQGqSdIFWA9vQD7wasaiSloLlK2Bahb4bQF4gCqWeKUqIIIp1gmXJUoElkjdQb06xb1KMlNUxDB4qmcRVZm7wVg5HiMGcvdyGG7RybKIKsyaCxgUZcA/1KlBi7X6PEETi8GomBQYNQEvZ4oTMCSdSabgRsCE4PFBJc1PXTqNof4VElbHnPTKwMZ/DS5ZLqNg9NYdcJXOUzTEhOgKkk/8A1ET8uaLIYAsCJSCL1VYbU2gpBWaEAP1t+GOolqCeaY5OrCPSZ6SMzu9tw0ct/SNg2NxM1DEtlepZ2Av0gPFzZGIQopVzXY0Jb5wTP40hJyknsUP8XhbjJCFc4QlPVJId9wYaKbehS+i+Q6EkllFW5q1h6n5QDOmqWXUNWo7DpBuJnPmYUBArVmoGirwNlXNdo7FEsULU9Hr6n+0aD2QxGWaULYoVRyQkpLOCklrawtl4JPKXKtiBbp1LmPLWUTE0LJNHtS777RnTVAPo3EMGkSScwISMwNOYCoI7mBuByyrlQXSFAP3Zz6mM0eLqmJQCopSbhyRQKYMbWh17M4oJyqSW5WLgnYmgvoI86UfWRgzjvAVqlKSsupR5dktTZnuWvWPn82WZJAUghQ3Fwa/KPoXt5xc+AUS3c5QcqmIfQi79BHzOeVpZwrzf63jt8awVB3+ZoypLUPSxGhgZLLJ5Q24f4x1MjlJZgq42I1/ND0jvCJmUqd6Bgx3Oo1hqrgVRdhUZRezt+aGI8TkIdOQqUDUk2exY7QfJRlJUgOz3GpG0VokqZCmqkBNaVNXbzhfaxPYoXLS6EBwBcGxPeLjKeWtdyosOgTfyf5GCMVhlEAAOpdgP+2vp84n4GQL1QkBCRXmNQ/mSsxWKwHsJEPSjdf5i5D6KJP5rF05NCVAHQDRO1KAfl4DmYtQPvD4fQQjiP0mqYKgs++vn94oTiGH0i7B4/K+chXW586QJjMQFF8rdremkZIIXLxpLAEfnzjpmqsVfCA5Kfjb7QZ+nKhT3hprGaoDohLJ1Wb2eDipRAPfS/wBzCzEYYoI0N6x2VilJIN+hNIDRqsIm4pj7jRyWHD5SfSK1zsxr+ecTSlQpm9IBqAke8O8F8Y/b3Mej0dA5Pgv7vKJYz3THo9CMKF8v9/aKpWkej0YxYu6o0XsvcxyPRHz/ANRJcNObRlZmndXzj0ejn8fGTiU8bujtBh/2z/Un6R6PR0Lg/wAE0y6+8Qk6fmkdj0XQ6GXDrSv6lf8AjE+N2R/SI9Hoj/6EfQSX/tI/NVRqfZu6P/bV8o9Ho5vJ0YM4/wD7h/8AeV/4xmfaL3JXdX0jkei3h6Tj06j/AGh/SflCzBf7ivL5x6PRUb9DuH6+fyi2Z7o8o9Hoj9JsbS/92X3H/iIoV/tr/q+i49Ho7BRPP/2kf1KgfG+4I9Hol9KxFZv5RBVhHo9DDl2Ft5iHaPfH5pHo9CyEkBcS98doD2j0ejIMeFs20FGPR6FZj//Z"/>
          <p:cNvSpPr>
            <a:spLocks noChangeAspect="1" noChangeArrowheads="1"/>
          </p:cNvSpPr>
          <p:nvPr/>
        </p:nvSpPr>
        <p:spPr bwMode="auto">
          <a:xfrm>
            <a:off x="63500" y="-8207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26" name="Picture 14" descr="http://loomisadventures.com/sites/default/files/styles/galleryformatter_slide/public/images/gallery/bear_grass-xerophyllum_tenax-bear_point-oregon-07.09.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4518270" cy="2819400"/>
          </a:xfrm>
          <a:prstGeom prst="rect">
            <a:avLst/>
          </a:prstGeom>
          <a:noFill/>
        </p:spPr>
      </p:pic>
      <p:pic>
        <p:nvPicPr>
          <p:cNvPr id="38928" name="Picture 16" descr="http://www.hortmag.com/wp-content/uploads/2010/07/450px-Bearg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447800"/>
            <a:ext cx="3819525" cy="509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Plumosa</a:t>
            </a:r>
            <a:r>
              <a:rPr lang="en-US" dirty="0" smtClean="0"/>
              <a:t> Fern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http://cdn.calyxflowers.com/Images/Floral-Library/finalMedium/Fern%20Plumos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0"/>
            <a:ext cx="4968933" cy="3733800"/>
          </a:xfrm>
          <a:prstGeom prst="rect">
            <a:avLst/>
          </a:prstGeom>
          <a:noFill/>
        </p:spPr>
      </p:pic>
      <p:pic>
        <p:nvPicPr>
          <p:cNvPr id="23556" name="Picture 4" descr="http://t3.gstatic.com/images?q=tbn:ANd9GcRRIEXmyOsA2xC1Eyv4MLOTWa-ahEdTChBZBt1YVMkUdzjbMDb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941027"/>
            <a:ext cx="3352800" cy="3916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7890" name="AutoShape 2" descr="data:image/jpeg;base64,/9j/4AAQSkZJRgABAQAAAQABAAD/2wCEAAkGBhMSERMUExQWFRUWGBgaGRgXGBcYGBggGRgXFxoaGBgYGyYfGBkjHRoYIC8gJCcpLCwsGiAxNTAqNSYsLCkBCQoKDgwOGg8PGikfHyQsKSkpKSwsLCksKSwsKSwpKSwsLCkpLCksLCksKSwpLCwpLCwpLCwsLCwpLCwpLCwsLP/AABEIALEBHAMBIgACEQEDEQH/xAAcAAACAwEBAQEAAAAAAAAAAAAEBQIDBgEABwj/xAA+EAABAgQEBAMHAwIGAQUBAAABAhEAAyExBBJBUQUiYXETgZEGMqGxwdHwFELhcvEHFSMzUmKyQ3OCksIk/8QAGQEAAwEBAQAAAAAAAAAAAAAAAQIDAAQF/8QAIhEAAgMBAAMBAAMBAQAAAAAAAAECESExAxJBURMyYXFC/9oADAMBAAIRAxEAPwDCL4alRJlFwxOU3EBz8IUqYjLRwD/MOhjZaa0Fqi/rE043NVRzAO1iY57J3ZnfBUj+0Vq4ipglqAnoYd43BSljOjMCTUMSPTSFc/AqHbcw3/RjuFmBwawZhJTKWm4d77wtkNLWMycw2qPwQzmYghdgAa+kM3SMVYqRypsD+fjxzDOmjNWhuDEl4hJYGw1F22eOyJmWqTekTi6MH4+Scji13b4doGlTaUBv57QSqZmQR8vjSFmIkqd0en2EVkr1ALlrCS2XVn+hjmNn5wCBUhtzHZMnlUoixrWB/Fq6R3/mIU70Ok/GysRdmL1dw0HYfGCWpKgDyKSqhZrEtAcpGYEvYVf8rFhUwUkAcwAc96ND1gyDOLcS/VKmTFHmUTVgHb3Xaj9o5gh4stTlKVykEjMSCsOAUgGhVWjGAUy/DVlNQad6tBAkhic1QQwL27wrjlG+6WYjBhISwbMPQGNr7LewqsSEzJoySEvQEVUCBUKD5DUt94L9jfYcLafiUlSnI8IpICRQhSnuSGIFUkKFdI+kyJLAM4SEs1crMzZTZtOkTnNRxAv4fP8A2t/w6lKQibg8iFeGTk5gFpHMVAkliEkXu8YjhC1y2ITmAUHBd1FVGHQ6x9+kyRZhSjdGFOg0j5jxr2GmYaYtcljISQtCDnMzR2ITu+toRz9419GpJmKx8wTJqS2QqUkEVISzAudot4ktSFLSFBkkhJDt5QHiApS3qzkmu5c949icUSWDARaS4kK3gywA/UKShTg6EqoGa5Ngf4EUcR4YtBSinPVJSXBYkf3eOcNmLchJSGBUQtg+UPQ+VBvA2PnqADg5plUixb7XjRtYg/CeQLHh5XJYJIs9BferxVhsEuQrmIOopQVO/aLkcVU2UctQ7l0htQDaHvs9gDMTOmFyA6E2Ol2tr8Ykva9GSvhm+KrSVIKSGIq3asBYVXMp7VtWCeIShLKizpS6U9X+0A8NWMpoRr/aOvkRAzhayAkoHMCSD9RvH0v/AA1C5+MVOmKTmlJYv7xzAgEDVt4+e4eZ4aWrq1qOSwfZqxpPYniaJcyfOmKKWQEDLRVQeZJsCMo8nib7Yy6fSP8AEGTnRKBUgDMaKIBNNHoAwvHzfjnA0Jkyyg5lzlg5QXVYaAVER4j7UThMSJ6UTChQAUQcxSKBLaA7wZN4hJnYuScOkS0pGYhauVxzKq9BE3FuXsOq4JsJJIK5RGY5GSgEJJKlB851YA9ou9ocFLEhExMsSzmYsQxyjQa/1d4D41N8TFTFyXZyyhp1JFjFHHeIZ8iU1ypSC+4ABaM/7CtpJjDhGITkKTIM0lQAZSk5SW2PM+2kfRMXjZOGySMoUZSEpJUvKX96x0rGC/wzl5+IS0scodRcOzAnS1WjRe1a8AvFzVLnqKnrlskijVBejW3hX+hiz58vhiyQlMum7RHGcEmyalmO1o0eJxJI5pzD0+EBzcdKSl1TArYl2f5PHNHyyfCIhTNW370tu7HtC+ZLWsuebsSWaG03iUqrKUo7OQk+RtCifieb3cr961vpHXC+0YJTLSwBLEa6GI4lDsoabaaRxE5BDKPmxf8AmIoS1nPRmiqd9CgadMamo1+8QkqUFBwWghMoqJr7zmlfIvHcKVuxDgQVjMNsKAQzR4jmdqDo5iMuYMpqHJpAs1S0ZVEdfIdBpFLBZZxKZm/alIH/AB1bUg2gTh4SVhS0nwwXUAWKhs+h6xJM5RKgg17DXqbxbhiuSlWdIKVJa4JSd27RIa0GzMamayESkoASyQlyaPVR1LXMK1AiYAwcGxiMhC0qSUu+n5tEiSqYM5Z6AxlwJasEKIYVD7n42Ebv2W9jFrEqemYnxUkKTLmJ5VJqlSVAh3FS9Qx0MZbgHBxOxCfEVklOMy6sLgAljlzEMDZ4+9cOScifEyqUakgCpa4ZwNbaQk3lIm5BUmUGDU6F6fbaLBUUvrXs8eQQ9H879jHsvM/w9Y5ZI0SRpYRMinxiJFNu0SRCoez4v/iFwA4ecFBeZExRcluRR5iktc1cUFIyEmUpUwBAdr+ra3MffvabgqcVJXKUzKFCW5SGIUKPcVGoJj4C6kLUlYKcruCmr2bQt3jpi7VCroyxmHolaE8oABqSQzUU+vbeILmgzEH9qQKXarm/e0avheOkp4dMShOaarLU7i5QSWFAYxk+QpKiknsRaBGSsZ4OMkuaPCSgGctQyqJypQKmvXrGh4FI8Dh01JUkKCz/APIVHLvo3lGLVx1UpGRUtMwEFgoNlJaoIqT3MbXHcBUJSWLZJYK0itWe2jAEnvCwTv8AwtDlo+a8SxCQWOpbtWtLwcrBBMh0lyFAACtGf5iF2LlvNckFiX2u8FYRZU5APSrDuBsI7JsiTkSwqpsLfbpDDhRGRQoXDp/7aO3SBMZLSJCCHamalDU+tm84jLlu5swSnszGkJHlmeFkgTSp2IUC4JfSv0hnguBmb4hqGSVlW7O5GhcwuxiipTqUxZgRYd/WNnP48JPDFCgmrSkUBBylIANQ1gq2pMD2dYN496fP5GcPmNNWsTcBoIwYQpYEwhAJbMRmHoLxf+plTUJyyyhYSywCWUXBCg9jvALhQuKFgACe6iYWatCsdYfEmRNUcPNLAFIUOUqBpa8NeFYGVkJWColRP7iRQUOUgA6t1EIVcLVLmITMDunPQGzOfMC+0F4TieVLIUUpezOfPrEGmlg8f9Ap5lkATDU2dRipYl+FMRlfnF7EEaEWYgQs/SZubMGJ1+jx2ROUlWWrdbRVeN/ptSITJDmrp2cP6RRPkFqqKiLM5A9bRppXE0AgFLFrs/pFHFcWMqilBKm0b4iLUK0Z2WpDsSoHqzPBK1FBDKzMLg2gf9KxBUB2Op6xLIVrSGc5qswAG1IFCkVlkBhmB/DaCMNhiCWGctVnDdRvGgw+HwxQvOlSC45g1K6v+3tFE3HGXQEFBFGYkAWrEP5bdJAEq8OUgZg3b57iOTFqID6kCuxt5QT/AJg5NRXd3gFU80BNi9X9GMXAgpKQAASAY7g8wJJUX0s3oY6s5lOQwpYW+0TGKB7dekZoJWJ6EKBJJIBFdAXsInLwGdcpAUjOosylJSkFnAc0rYPqRAOLlmYpLGpJB3+Ebz2K9hkrSVzgt8wyrQU5Rlq6TzBYdns1KlyID4Zv9Nr7FcP8GT4TlSqGYFZk5P3EJTpzZqjW942EtCQwFGoNvSISJQSLPqSBQ9ekTUnUfCh/mJyIp2TStq0P1/mJ3qKFniqSvQku5oQ4Hw2iYl3LaFvwf3ibRRFgLXYfD0jruW284qCQobFr6hxW9otIpb43haGsjNSCGf5n+/aPl3+Jnsyt1YhLFOVCVDmKyWKc6rgCgGkfUh+GF3GMAJsqagqypmJZRvSxudtm84aNoWz5PwyeiXKAWpBC8qCEurKxGYnZ6GnWAON8LyKy5s1RzftDsQ52hzjcPLlGcJimQVoIkDw+VSQyioglTDZw7ktGZTJJlGY/KpSgA+wfWMo3ZbGictQUrw5iXILAjd6MY0PtBxubLRMH6gkTKqGUAbM9306tGf8AYTC5sbIJdQKlKWCxYISVP2oLwT/iCjw3CinOo0QC+RNGc9fpBhCphjGotmallwoaGrtBM/KlKQNiPXeFuDSXD0+sMRgyzmh2PyeOmTSeiB+EnZyJQQFOQEA/tepcgszxDictCFFKFcwLKzUc6tpHuCpmInoWBRJB7kOWA6x7GqC1FSk1VzAXuTfWJtviC+AiASQXcPYN8ofYbjaVASpqQtByoeuZCRs3xfeM9iCkMKJLG2nQ9YoROIITQPc6+ZjeoibRo+OYjOskshJTlS1mSGpR6t8TEPZLgWdS5005cNI5pj0zn9ksblRHkHifBuMjKmVMRLX4b5CsFi90k+p7mNCjES8Z4UtBDmYJsxKEJQJaEgDKl/eyhyXd3hXLaK0nplvaXDlUxORylAD3T73MWBsHJDQqnYYg8ttHNY+6cS4VJX4ipqJa5S//AFpTFaP62uNSRGGx3+E88rUUhK0n3VAhiNIyddBKOmRVgweUTEZaVNPNrwdwzhkpz4xdP7cuvnsYy8ucRRi1/wADQ5wvEUqGVDZjcW9Hh9awb3ijRcT4LKlraVMQhQTmOZQIchwEkVjLTcyScspRWdgVA+cSxHFF5wlRJsObTYA7R0SFTCS5YnezbVgW1hOU9GeG4CmfLE6dLVIlgVIYZj0zG0Z+V+mCVDnVMzllCgA/a41hri+Hky2Wpa2ol1EtsAIjwfg6c6Ur5ZZScxAJUS1ATp5QVLtm908QwwXsZj/BSf06ZqV+7zhKjrWtRCHGoXJTMlTc0tQPuFA00JZx3tGiwfHVACUmbMWuUWQBQIAeqybmBOPeJOQ8xRmZdyH9WieWGXqjNJxSAhQypc2dyz/WBFKcmoHT7REKJNBr+douxWGUhipCgkuASLlnZ7PFUkhR1w3ii0AoUM6SHce82xgfFFGZySAATl67QBJmKJF6U7RaU710br17wwB/7EcNTMmBcxPuqCqksQASElhygs4USBRq6faeE4BEt1ISElYGZnHukgUYJNCBazaNGL9hcLPSJaZiQGBSAErK5fh+65KTLDlwQ6XuHrH0CTLSkJCUpAGgDN5PCshJ2wkDuk7aeUUIVzHlLg3Fv41i5SS1K2pbve46R5UtNWobROwg+MRnSW5t8p6dC4N/MiDEMOV2Zg1/XXziqQghSlZEg2cCq2FH+N46lGZYWDoRb6mt2hWhkWgMxB76k6RIh9LH8MUT5CuXKtiCSWD5nNiTbveLDNYa2/A+8AJZUDrEJqHSoHUEUvYihehjzAgXHz/GjuY7/SCugsw/trwVCcIpKQAc/wDpJQgkh0+6EJIuQslZdnJazfMcVIPhJlLJQ3NlUN9ho4aPvuOlqUmhYi55RpuQW30tHxr2v4CZcxa0eIoFs6lELKS7VUCb0110DPVIMJPhV7HrSicqYDl8OUpzvpT/ALF4R8axJnz86ioksOoFabUi7h9czBkJG9d3PdoWYfFqWqZ55fX7RSEa0u3lBOHloTmCidgoB9bkRb+icEpU4SKgver9qQL4b0DJ86G8MZKylC290ioNT/AhJvcAhr7NEhMyclSeRKWSbklTUHYEwnXMIzgK5szgtTtWL8IpMuSaagv/ADoKQsxCnAygu38wnrbM8RzFSypIVrr+aiIzcLUZSTUXGU6PHjNaWOYvqGt56xA4hZIL5nGtqBqw6T4IjWcK9g58/CzMShYGUtkFywBUX8/hFHsvxT9PjBNUlzlWkosDnSRraI8P9vcTh5XgSsqUhOgqSSSS51q3lGelzlzJod8y3L361haf0fFw+2cI4phpaJcxKk4VUwEKlLJMpbM7E2uGJaNbI4whSQZZSpLfsUlSR0cGPz7huJhSCmZnUuyWNADcNsYnw3FYtCVCSFhBUSyUKZ2AMSplMZkVcSylnKgRVqDsIhLxmYgsARq7U6w0mKlKkgLlqypNAgH4qIrHMRgEzGmZxKYABISTbd2cx02jntEeGz82ZRZhW5vo0E4T2qQg5cnLuAx9IgjBkSwlIJKjV2SFdWFoqlrRKUypId7khXzMStNszSY6xHGkqRmBobOCPjEDi0qQyiCdjMb5RUnitQn/AE8p6t83HwhjhZEsnMkIfprGdCVQNhsSpNkoQNM7P6h3g5SVsDykHUH10i5Sk6pHnGW4txGaiYMqsouwDDsd4RK+AS9jQJQlIslPlr9YpxCUzCkLmLUlCswQ4yu1eUVBaE2E9rFAgTANsyaH0i7Ey0TeeSsZv+JUxJOrnVtoPq70Ki09NApMglWYIBIqbHoYz2IMnxCEIqCSSpXKGIYuHasLhxmaC2YgihoHpTaPcLUVzgkZSZqkpq+WpauWrdodQf6Oo10+vezUkSkoW88IUAoB1zZTqFTlSlrlno7O9xGyKy7gBQs1HH1jO+y2CMtIR7qQlxknKmJB/wCPMgFgKVJ6vGiQtKbkuLCtdbCpgSwl9CZroHLVVKPYE760emrRKWCtswKSk0civcQFMRmFKm7VDecESVnKpwymapduz1hUwhS8SUlILkqLUFBQmp2pFapxUpBSeUEhYbYHW92gHDz880pOfPLAJY8hCgQOhsett6nSJSRmIHzby2hQkJk4yyAo5syqCjIBPWCFLNA+u4+sC/rUrQXqRQhVK6Vj3gZEFSEuonf4PoOkZGLVKNdKgjqKPFqq6P2/iFmIKwtJSL3CioN5AGnWgdt4slzD4YdwfMa66vDUKGqVRz+d4wXtzwdBw6gFlawXBKrOU8qUoAQKbgakvpsv1IvUv5kdw0Y323aYEkYhSEKSTRCihQYEupJZvdoQ5fWoh0wLp88lqlypE65JYB4WYD3SQwJ+GkX4tIDoUoNuL+kRUopTy170iyaXS94VlYKlZS6gHvbSCJc1TKL56Nr6NtBfDcQiSszPDSVswILFPUHdnFd4WZmdmHekTath+DfFy0jDllAqIS4Y3UGIfyHrCpUkpS7+W7QwmMyT7r+8TzWtlaAUTQstlJ2+7C0KnSNKVlU45kslD0Z9h94I4cnKmYE5CSn9wduoexr8I5NwzEKBKfnXcfWIoDlm0ckX9TBbzAX+E1qMuiyFGtaMfSOScbMQc0pg4O2tDeIf5VmUCk0NSwt3EFpxCAAk1Zw4arvUjRoGUZdA0cQIqRzPcaDaNTgvbtUpAQlKCBY2Pm1z1jLS1pzGrPq407isdlYeW3vt3b8aM/GmN7M9M4U/vTlk7uw6gga9YEmYeUthnUQOhP010hr7tVKJUTYGWHfXKIvyOHLp7htGD0uIDk0RsyvFMU9EkhIokPWkL0JJ6mNxLw6Mv+mhMwWcFKj1veOrwagiiUvrnRlPomkZeRRG9zFIWadIc4LHZQ5yhPkTXpdoa45ElJZdHH/Gh6BoQ8Rwkq6Jg7EEQ6mpfBk7NDh/aGSTlUrKd7jyMIuLz1icoJVQ8tGLgjeFCEGxpF8wgO3lDLxpOzKNPCJSQWaJpw5UKAtA8ucXfeLpU8hNbfnpDUOSEm2v32gzhbCahRCsoUHyqKFeSgDlrqBAS5oZhQReudmAy+8NBY/zGYrPv/s9PZBCSkFyOQgpAGYAOEgqLDUQ1JKv3Bv+wJ+zGPmvsLxQS5QdSZRygHxEiWkrBN8pOYZSHUUg943+CxBLHOHIcN7lWZsxre7RCRGgyaHGWo0SKKAb5NEsSpboCEuB7z37uPt6NHEYkJPMNasAXJ3A9TFUrDqUS7llOkhqC4HWJWMFIdKVMVE6gH6/COYTEEpGYNVsuob/AJRWQ495WhoA97A9YliMQ1NQQCxYjNQEv/e0BmL5U9y7Fj0o4O+vaJomVYnmdy1WpY6f2hdKRLw6ZYAUSogZmJLkVJaw+8GjEh6hncPo1SCRpBRmRxshyFBZDG1GV039I7icMmYllh0movr1EQnYgOoqCuQAu1C4Ntz0+cSzgEVYEOzUr1tvS8OKCyMPlFBTaxH83jM+2WGUZaiEAhlHM4CgAgkk8pNWIYAaVGmqzkDcD8djGD9uESUS5igMy1hdPEUDRm96ZS9gC4cAM8PEC6fOEIMyYpThkglvpE1zSkAPQ79axVIDIRy8zh92f5/SC8Zw1a2WHIZ8poR9xFZtLpZlasS1CHp0i/D4FU5QCUuz20AuT0EAYbBlbjNlI316d4fcDmjChZWSStJQyQda3O32iLxYGKTeiyZL8IkE2J63NLdBB2BIIzMBvv2hVj5SComuUlxufOL5S1BJar6i9tYZRFkjmLxC3VVgenpWApc6ap2c2enwiyStT8wp8PSD0IdJyW3FKxqSNiK5+LMkhIIIAD384BmnMxS7E1qWpW/rBcpCM4TMBKCoO1D1qdoLmcHSiYoIXmQxAIo/YEWh0khlH6AcN4aqaqYUgMgZi9m6aGKUTylw2ujNDD9OUImJcA8oKUl6dWPwhcZKdj6iNjC0PVZXfIFnQBqdjQxBcqYUujOgvYqHyUIoOLR+5IU3f6QbhJzpcJCRpU/KOarIM4jhwS7l30oH75ReLUFKA/u9yW+Nop/U1dRCR/2IAPUPHU4tCycq0EC7Go6xqBom40qQUkpUkrJcZVLWfsIAwnCJsxOYIvqSwpfvGr8GWatmPQ/UWi2VLCBsNi7D1iilSG96WCOX7LMHmTUpALv9HMJ+IYWX4mSUXAuon3jW2gEa3F4Nc4h1tL1SP3ecRT7PSAzpJ8zXuBAXk+synXTFYXAFRuOxUBXYRarhU5Jbw1HsH+UbfG8IQZSkpQlDMUkAO4jypBkS6kqyJc6qP2EH+b8D/JfBfw7BBSR4ssJUkgAgX9PSsM5fDJb5glIJoaBjf7QnxXtBQslQce8CzvoKX6xMz8TllhKUoB3DlKRYqJoPrCNN6K02NOIypYQAUqWKUDudtY1HAMSpkFC1lMqmViCBZPKE7Pqajzj51icdimdKveJypCQDlTUq6CBZPtJikTAtMxUs6BPKliQTSxB6u8MoNroYo+0meUqfMcpLlgB3qS5PqYOTOKwQ+SWQpwQoEg0FXBEYTg3Flz5f+rNZRUM4bLX3kgJAqkgMGoYZy/alTZOZWVgCuuYEsFNWlx8yIk8Y5q04FbgqWChuXRQs2UpajaFzBBUkKCbFQKiWFct3UabdoQcB4kCpS1hKZjKyuWGUMHBsbH8MG4+WqZIZJqUuhQNObYjceUH4Do0/WJWl0KcPcihaKMRiyHTkUGQOYAN2BVekZxPGF4U5WzmxQ4uQ9zq2z3tDHhnFwoZFkZurkK3qb7HeMt0NDGSsLQXJq6TUECg90jyjqsRkbMWSCAkqaj2+LUhWqeZClrJJQq6SQEjQsGZNnfV+0VHjuGmpU65awgpJDpUxoQene0GxaG83iaCFELHKHWa8oY1IHY7NHyz2wxanUhKUeGohOZKVIGZJzDmTNUhSikvXQxo/a1SpBTiJcxMtCSyyTMUCVsDm8IuQQAK9Gj5viFqVMOTIwqky6JarAukHM1yQ+8VisMkSUJiBzil9+1ohhMXlUCVFh+0KbtDFGIlKQyyNi9/IiwinFYKWtSQghNKtfpSMnlM1jBOETMTnrzVvQGPTRoQSkD9rfWARNXKIAL/GJyuKqIZqgs7fSE0GhKcGFoAbcAn7bwHMwykUUQA9CKZolPxq0AUBG31fQxScX4hCS9HLHYQ6/wBCrPIwS1DRjqVAH5xPDYUS6Fd9EV9VWji8KFB3AIpa/cwWvDlIDZVUGv2h21EZgs5yoMClNySxUW0fSKZq6kfMn5x2XMWlZzWBsKt0gnEzkFLkDoWHodYb2ZroDKyka+rwNnA1PlEvEYfTSKpl4Iwxm4IlQZQy0697feKv0MwqCUkkG7adekOEgPyl3s6j8NIIRKyiiSezE/zHNf0l7CabwSU4M5ZJ0GYgeQaKsNhZCZjIStKtCCR8XtBHEOMyHyqlKKxTmGVvi4i7CT5bCuVNhmIR6C6u5Ma5VYdqy1PDkLqQSrck/FiIlKwISaJI9X+Ki/eCZRBsQob3Ecxk8oS5ch65W+1fWEbYhw5WY3PavlE5UvKnlavnFsghSQU2NompXNlIamtjGchGQw6SkZlOo/DyiPEJK1gACqixrYawROmBAGZ2OrWgP/NA6kkWN3uxoXGkJdu0gKyUvgspCipKQdEp0Bo5rr1i2YB+5SQGrmIb0gHHT1EqWVMgCiQWfv1MKMs2ciicoLlzQN1OsMk31lEmx2idKUWCwtSwXsCw/aNAItTwtKyFLS7NlpQDRO7bnUxncFgUlSVZZq0aqQk5ewe4jX4YoSgZcwGynf0MGeYmCWcKZvDkrIe6TQijNq4rTpGm4dwjNLSVFL8xORQIOY1Lpo5ZJI3HnCFCDlKlHIknlURmJ3yIFVMdaAbw24JiTSUkLSkqLLUDV3JILZQ6tGJ6wlMMG10licIUFKdHIdgWoHDPTSOcPx02WsJBdAB5dBcUOm8P8XwzlzJJBy1F3IZiNoz+AlTFZiAVKSSSdT69RCTtUi6CcYrOo82ZaUk5EqAYOaHqT50IpAExKpEtKFS0gAElQVlSkPRwpVCS+7wdMCpK0sh0hrEAByTZttXubQfMUuZmQrKgGopzG7B97P8ADeKown4V7SheaVivDT/xK1J500AdNn/7a+Txmva9KJalBC0qOVRUEEDIFDLyjKQQwDsxAANHg32hR4U0mYnOkFk55IJUwv4rhXobNCmVhJOMmiXKKpS1FXvgrQRqyk1QW0II0eLJJ6C6M5jONrUrPQOGUKlC9S6C45tQGD1oawtRNIdiwuGj6J7U+x0qUBkSShI5nQSskAnMZilhOUtZIfvGM/RSnq7PZ4rZk0W4fG5gPEAU9GAA+O8MBKlpDpoRYOKeYvC2YtIWE5AQB+wsTtWHDiYlJs+hZ6b0icmJJ0BTMSCDp1sKbbwLheINMSkEKf8ALwRjcElKaq3anqxtAknhspTZSoKu/wDeNGvoVVDVIzAFRyk/tNq6Frx79OybZmFxfoQYCwqFJOVwpt79nMN8MhJTVw7hjAugXRRInILP7w3N6NHJmIKednPkfwRbNwjKYIcEMSdP5gT9IUkg0BOusNj0bHwpxCDNLqeu1LbxBEginWCp00BqAbn+I4pFQRfr8abRRjUULSCzgHs/0gYC9j3hrh5olnKW5tbfOL08IQsZvGlIJ/aoqBHoloRzoATMdNcqz1dBA294wsx2PMwZcpSRq4//ADFeJx/jgpUvKnZmfZ3JiMpKGPKwYVJADjaJKL6xVCui44ArU5Uf6r6RH9CUKBUkKT8OlIZnjEmtHJuAKQN/myeYnyTeH9pfg9j/AAWOQEgUFrUB7AD6RbxiYUocAkON/laM7K4inw9nJYC8EK4ipCGzPmox/LxFwdk3H6X4PjCpZTyunbbtWOcZ4yhcxJGdgGAb5wHMVlSVOA1ohh5xYMYPqum9V0JOPmqSwKglQ9PKK0oAJzKLgbtAycSokpzWL9f5hlJ4VULUXPW3SsNiM6RDD4onrX0hrKw5mgy7kglk3ZiT8ifKBJ6paai//XR/tHsIpYmImEFWRQNAkZstQC+hhOg6P+B8DUQqXKJQSOUuhTKuHAmEjqMr9mi6fgMRhWM5ImzCHSgD/STVs0yYaqN2lhtyf2nnCvaSeZjCYmUgXTLTKCg9kozEArUQzt6CNtiZvjoyEpCh71UzCkuDlL0J+R7RTKw1fp83JxU+YsuoFw6soIPQKegFhoI1HBsLmA8QJzgtmcKzP0FEl4B4pImeIUHMf+LVLbtoB2gnhOOMhbTCCnYMsg0qGND2iV2xU90Z4niJTLynNzOxrfmuo6cpELeF4laF5hXMFEkhnaj07QzxXFJc0pryC4IZ9PQQow+IQJyqunRrAZgWzfakQm37I6Fwc8QwasRKCaoOrcpe9KUeF3EeITpS5A98kuaMGT7xVdho9YO/UJB5JjM+rgA2cGjD6RVxviCESffRlU4S5957MLnu1IvHdFeGO41xhEzEKCZZmlO8wt2oG8ngbAe0aMPNSTLlytSBnKmNCHKimAMbPloUpYCpeZ6MCA+gIjPYrDBRJBdy93PYxaKsC0+hcf8Aa1CwrwZ+1MqiVAuCCGCaDQvTd6ZKfjEkkkZia2AG9hQeULsOgAA9LGITZvMLN0inqH1GMvEZXJIBO9YvGKOQ/wDIfCFS+IFQAYBthUwwXLICVNmzANencQkl+itFco576enlF6VEOSlxuIonYR7Fm23iQxCkuGcnXT+YH/DDCVihynKC1zR+kCzMexyvUnVwzm3aPIxOW4DdNIrxksqYpo41sRGVfQJIafqVJaruaHeto7iZmZWU60AIF+hvAWFQsAJIDU6gNZusFzsMUhOUA82YP8a79IdRiFJHPCQU7PQnTsdoipdwtJVlbmTrU7RdMl8hAHcCjjrEU8gZPLR3DN2MGzKTBMTglqTQFqGzny6wvOJUmn0vD1IfmSo/GKZsok1fyIb6RroPsIpIsCpwWfpBc2ZLLgzPIGEU+eoqqGiyVJeGopZdMTLflJ+HziacKfy0VENDDCiWEgnMCm7V+cAK0BWWNLa7RaJqlqDijjtDDGYFRIKGUk3sPwwP+oKFZWBa4pTzEYDR7HTVH3WSkUrr2G0MQqX4aSZhrqzd7wJLmS1moqbDSC0zJaUsyX0cPE3B1QPSy7CqlpAACllR2hjJXmFmYkMejX9RAH66ZkGRKSo9GAEX4OZOCR4jKpRtXsVFrRFwf0lKGkZ8wJZKAFKBLubOTFx4cGAUsp6As8TlSyAVZASTv/EE+LLWGzAW6F9IDzBW/gLI4RLSsKAcpL3cuKipsHaNX7JzTLl+GuYVM7OlKXuWzAkkAdO8YnHy1S5jBWZJq5UCQ3QxBPHZhUSpagtTsTYvQh+xMPG+3g1Nmg9ofazxD/8AzD3DzpUOdQA/bcKAaovY2ijhHEUzveCUk96sHILW8mjFrmFKjopJobdo2nsNjJU5eVbJmgu4DGYwVWljzF2uwikoWrGcRxh1ALKAWo42fb8vHZstMtbEu9S2xoX+PpEePTkJKWB/7Gj3t3hdhCuYSsUYgA602fUkxwS/sOuDvGcFBlg2DOS4Znt2P33jJ4zxkgS5k0FCFE8yE5ebMWBU5Zz2BfaG3EvadUmSKZgHFQ6QzZTS9XDHaPn2J4nMmFSiXc1/ttHX44t8FejDjGGmzFDIQtkhwig6libwnn4dcpZSaE/l4vXPmIs/fpFGIxBXcm0dCTRlZKZMBsGNu8VZTrF+AwedQF36fjx3FyRLJSVZmao3vV9Ya1dDEMPh15kscpJoS1OpjSzUKCLhSgNGL9WhBKClhOYhKE3P5cwyzZWADZg96hI3O5hJxbEkWy8KuuYH7xCYGmJAv23izh3E6hClODbftHuJTQqYMijTTR+kQ29E+nFykByrQPtEZJC3Kixags0UKx1SFFidSHA8oqKHuaHaGUf0KQwQVSzzBxQdYnMxJJaoEDTMWcrGoFH31HpEPHJSDctaClRgpJLpOla6ON4I8UPe+kAS5pUl2ID1EU4icFBgD/UfiIJhhMWoHTK1rekBDjUoUUkE9LRSQGqSdIFWA9vQD7wasaiSloLlK2Bahb4bQF4gCqWeKUqIIIp1gmXJUoElkjdQb06xb1KMlNUxDB4qmcRVZm7wVg5HiMGcvdyGG7RybKIKsyaCxgUZcA/1KlBi7X6PEETi8GomBQYNQEvZ4oTMCSdSabgRsCE4PFBJc1PXTqNof4VElbHnPTKwMZ/DS5ZLqNg9NYdcJXOUzTEhOgKkk/8A1ET8uaLIYAsCJSCL1VYbU2gpBWaEAP1t+GOolqCeaY5OrCPSZ6SMzu9tw0ct/SNg2NxM1DEtlepZ2Av0gPFzZGIQopVzXY0Jb5wTP40hJyknsUP8XhbjJCFc4QlPVJId9wYaKbehS+i+Q6EkllFW5q1h6n5QDOmqWXUNWo7DpBuJnPmYUBArVmoGirwNlXNdo7FEsULU9Hr6n+0aD2QxGWaULYoVRyQkpLOCklrawtl4JPKXKtiBbp1LmPLWUTE0LJNHtS777RnTVAPo3EMGkSScwISMwNOYCoI7mBuByyrlQXSFAP3Zz6mM0eLqmJQCopSbhyRQKYMbWh17M4oJyqSW5WLgnYmgvoI86UfWRgzjvAVqlKSsupR5dktTZnuWvWPn82WZJAUghQ3Fwa/KPoXt5xc+AUS3c5QcqmIfQi79BHzOeVpZwrzf63jt8awVB3+ZoypLUPSxGhgZLLJ5Q24f4x1MjlJZgq42I1/ND0jvCJmUqd6Bgx3Oo1hqrgVRdhUZRezt+aGI8TkIdOQqUDUk2exY7QfJRlJUgOz3GpG0VokqZCmqkBNaVNXbzhfaxPYoXLS6EBwBcGxPeLjKeWtdyosOgTfyf5GCMVhlEAAOpdgP+2vp84n4GQL1QkBCRXmNQ/mSsxWKwHsJEPSjdf5i5D6KJP5rF05NCVAHQDRO1KAfl4DmYtQPvD4fQQjiP0mqYKgs++vn94oTiGH0i7B4/K+chXW586QJjMQFF8rdremkZIIXLxpLAEfnzjpmqsVfCA5Kfjb7QZ+nKhT3hprGaoDohLJ1Wb2eDipRAPfS/wBzCzEYYoI0N6x2VilJIN+hNIDRqsIm4pj7jRyWHD5SfSK1zsxr+ecTSlQpm9IBqAke8O8F8Y/b3Mej0dA5Pgv7vKJYz3THo9CMKF8v9/aKpWkej0YxYu6o0XsvcxyPRHz/ANRJcNObRlZmndXzj0ejn8fGTiU8bujtBh/2z/Un6R6PR0Lg/wAE0y6+8Qk6fmkdj0XQ6GXDrSv6lf8AjE+N2R/SI9Hoj/6EfQSX/tI/NVRqfZu6P/bV8o9Ho5vJ0YM4/wD7h/8AeV/4xmfaL3JXdX0jkei3h6Tj06j/AGh/SflCzBf7ivL5x6PRUb9DuH6+fyi2Z7o8o9Hoj9JsbS/92X3H/iIoV/tr/q+i49Ho7BRPP/2kf1KgfG+4I9Hol9KxFZv5RBVhHo9DDl2Ft5iHaPfH5pHo9CyEkBcS98doD2j0ejIMeFs20FGPR6FZj//Z"/>
          <p:cNvSpPr>
            <a:spLocks noChangeAspect="1" noChangeArrowheads="1"/>
          </p:cNvSpPr>
          <p:nvPr/>
        </p:nvSpPr>
        <p:spPr bwMode="auto">
          <a:xfrm>
            <a:off x="63500" y="-820738"/>
            <a:ext cx="2705100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2" name="Picture 4" descr="http://t0.gstatic.com/images?q=tbn:ANd9GcSKSL2FvtWo9fGX73m4UlYc7VhRSpEVXZ3HXjc6mhq0mZdXxgE_W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3993473" cy="2657476"/>
          </a:xfrm>
          <a:prstGeom prst="rect">
            <a:avLst/>
          </a:prstGeom>
          <a:noFill/>
        </p:spPr>
      </p:pic>
      <p:pic>
        <p:nvPicPr>
          <p:cNvPr id="37894" name="Picture 6" descr="http://t3.gstatic.com/images?q=tbn:ANd9GcS5Zd4s5cT7G8ZPOUEwnjrjnYWdla_0jksPBiET5_NwhwjtzBVB_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429000"/>
            <a:ext cx="4351309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Wandering Jew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6866" name="Picture 2" descr="http://www.baltimoresun.com/media/photo/2010-01/51649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3638550" cy="4857751"/>
          </a:xfrm>
          <a:prstGeom prst="rect">
            <a:avLst/>
          </a:prstGeom>
          <a:noFill/>
        </p:spPr>
      </p:pic>
      <p:pic>
        <p:nvPicPr>
          <p:cNvPr id="36868" name="Picture 4" descr="http://t0.gstatic.com/images?q=tbn:ANd9GcSSBkzwUmyc_sOgSwY8FEnipKzu1exCend0igDprdkyTbOaTLpc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962400" cy="4667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Fern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578" name="AutoShape 2" descr="data:image/jpeg;base64,/9j/4AAQSkZJRgABAQAAAQABAAD/2wCEAAkGBhQGBRQUEhQSFRUUGSAYExgYGR0dHRwiHhYcIB8dGhkiHScqIx4rHhkhKy8gKCcpLTgtICo1NTIqNSYsLCkBCQoKDgsNGA4PGikeHhwsKSwsLywpLCwpLDUsLCksKSwpLCksKSwsNSkpKS4pKSwsKSkpKSkpKSkpKSksLCkpKf/AABEIAFAAUAMBIgACEQEDEQH/xAAbAAACAgMBAAAAAAAAAAAAAAAFBgAEAgMHAf/EADQQAAECBAQEBgAEBwEAAAAAAAECEQADBCEFEjFBBhNRYRQiMnGBkUJSofAjMzSCscHRFf/EABkBAAMBAQEAAAAAAAAAAAAAAAABAgQDBf/EABwRAAICAwEBAAAAAAAAAAAAAAABAhEDITEEIv/aAAwDAQACEQMRAD8A7XEiRIo4Ejx4hLQNxHGkUExi6iGzAM4B3A3hN0JlPiymVV4blSsIPQkDN2c7wr8NVi6DF2UcqdFFna+gvb+20GMZ5eO/yZzqLeR7Kbo/vCzNV4eqACRYkMo3sBaMM3c7KOopVmD9Y2QA4bqJngHnKIcsnMR0GkGhUJ8RkfzM7do2xdoRtiR4C8ew2BI8UWESK1dVeDpczEgEO3Tcw+ADqnFTVUa+W6ZkoupJ7f6aBWI1tLj9GFcwImJD7OH2I3EbuJKLx+G8+QsJIHmP5k2cHvHOMQohLqk3bM7F7/Rt9xiy5GmNBJdeJdVqkBhcFz6ttGP1rBjDl85eYZJhACnf0ajzDrZ/aE+RPSakguQTru98t9w8OlHhyZkwiUpgUZlOSLAtodd7u0cIbY2XFVPhadM0rRMmK0BulPQpt96M4g7hkrwUlU2cUharq7Dp9xz3krViRKMik3Ohym51GvXs4gnRoNZU+ZZyhgp9hrsdGS/zHaGSnQqHjBqs11EVndSsvsC3aCAMBsUxOXR4UoJUASjyh2a1vbt1gjh39Ch/yiNaaYiwdIwmIzyyIxlTxOdi7HKfcaiMzpF9ATquqPDVUqUf4kpYdKS1nN/hz06Rz7GMSE+tZIZF8hOoLa9Nb3Eda4jwr/0sPZKQVuCFDUMDcdT2jkOJ0aaeoWhX4VHL7AsxHa28ed6E48KiaKWiXXL9SdDdRYC7DTv1tDpR0i5+FJTnSAEqS+ZNwwtoS3eFjB8smpunmFwUi1iNiTdmYtD4ZqK6bI5YQ/LUVMkhvKMwANjeJxK9jYvz8O8LhMocxSlTCQEgC19M2bQ2jClphz0j8KczgKSCSE6u7FL6uSekaamQFYhnUrLLF0q6X0bb99RFxXGKZFMUcqWoBmcEO4Pme2hDM2sFK9hQdwDAvF1GZZUCCCQzuxLXJvcnb2aHCdUppkgks+nzCVgvG6KaUhBQphYkFw76C+jB9SIOYaVY7iHOUCmUi0pJ1J/MRtGrG1VIk1UGJJocbqUzSEXCkPZxlux3jOo4xlS5LoBXdrW/XpFrGsATjQSVFinQsDr1BhWPCqk1YQU+pXlLCw0JUw32ENuUNISLEvEZmGcQZkFU2TOGbKS5TY2F9t4pY1gknFZvOQpOSYSpSMpSoljowci1/beLc6jNBOWgFREpLpYkAEkbD92gTjk9dLlTLSQpSApagxVa4L3ZybHW8Z5NtOylrhqlcPpqMYlSZctfLQ2ctYnc+bQbXaHhGCIM6XLCMiZaSpGVV9QLsNN9YTOGsRWupTMDqWpVywv6nCy9lMAW946DSTOdUglJSeWLHUOou/0I6+dJoTE3iPBxQLyeYoX5vl/2W9uka+FuExiFKpa1Ag2Ta/VyYf59OKmUygCG3gXw5g5wejUgmxUSBb/MU8P0FgvD+EjJnuoJOVd7WNtR0htQnLaJvHrNHaMIw4IhuI8yxlEiwKU/C5dQpWZL5/Vf9B0EDsSwAVK1Ks3LypF7Ebk9IOkRqqZZm0ygNSCB9RE4KSBOmIfCfD8ymnc2WlCpZN0qYXBIcH2v3eHed/DrEK2LoPzcfqG+YmG0QoMPSgXyho3T5InSSDuPrvCxxUUNu2Zp0jKK9HOMxBCvUksr/vsdfmLEdBEiRI8gA//Z"/>
          <p:cNvSpPr>
            <a:spLocks noChangeAspect="1" noChangeArrowheads="1"/>
          </p:cNvSpPr>
          <p:nvPr/>
        </p:nvSpPr>
        <p:spPr bwMode="auto">
          <a:xfrm>
            <a:off x="63500" y="-385763"/>
            <a:ext cx="781050" cy="781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data:image/jpeg;base64,/9j/4AAQSkZJRgABAQAAAQABAAD/2wCEAAkGBhQGBRQUEhQSFRUUGSAYExgYGR0dHRwiHhYcIB8dGhkiHScqIx4rHhkhKy8gKCcpLTgtICo1NTIqNSYsLCkBCQoKDgsNGA4PGikeHhwsKSwsLywpLCwpLDUsLCksKSwpLCksKSwsNSkpKS4pKSwsKSkpKSkpKSkpKSksLCkpKf/AABEIAFAAUAMBIgACEQEDEQH/xAAbAAACAgMBAAAAAAAAAAAAAAAFBgAEAgMHAf/EADQQAAECBAQEBgAEBwEAAAAAAAECEQADBCEFEjFBBhNRYRQiMnGBkUJSofAjMzSCscHRFf/EABkBAAMBAQEAAAAAAAAAAAAAAAABAgQDBf/EABwRAAICAwEBAAAAAAAAAAAAAAABAhEDITEEIv/aAAwDAQACEQMRAD8A7XEiRIo4Ejx4hLQNxHGkUExi6iGzAM4B3A3hN0JlPiymVV4blSsIPQkDN2c7wr8NVi6DF2UcqdFFna+gvb+20GMZ5eO/yZzqLeR7Kbo/vCzNV4eqACRYkMo3sBaMM3c7KOopVmD9Y2QA4bqJngHnKIcsnMR0GkGhUJ8RkfzM7do2xdoRtiR4C8ew2BI8UWESK1dVeDpczEgEO3Tcw+ADqnFTVUa+W6ZkoupJ7f6aBWI1tLj9GFcwImJD7OH2I3EbuJKLx+G8+QsJIHmP5k2cHvHOMQohLqk3bM7F7/Rt9xiy5GmNBJdeJdVqkBhcFz6ttGP1rBjDl85eYZJhACnf0ajzDrZ/aE+RPSakguQTru98t9w8OlHhyZkwiUpgUZlOSLAtodd7u0cIbY2XFVPhadM0rRMmK0BulPQpt96M4g7hkrwUlU2cUharq7Dp9xz3krViRKMik3Ohym51GvXs4gnRoNZU+ZZyhgp9hrsdGS/zHaGSnQqHjBqs11EVndSsvsC3aCAMBsUxOXR4UoJUASjyh2a1vbt1gjh39Ch/yiNaaYiwdIwmIzyyIxlTxOdi7HKfcaiMzpF9ATquqPDVUqUf4kpYdKS1nN/hz06Rz7GMSE+tZIZF8hOoLa9Nb3Eda4jwr/0sPZKQVuCFDUMDcdT2jkOJ0aaeoWhX4VHL7AsxHa28ed6E48KiaKWiXXL9SdDdRYC7DTv1tDpR0i5+FJTnSAEqS+ZNwwtoS3eFjB8smpunmFwUi1iNiTdmYtD4ZqK6bI5YQ/LUVMkhvKMwANjeJxK9jYvz8O8LhMocxSlTCQEgC19M2bQ2jClphz0j8KczgKSCSE6u7FL6uSekaamQFYhnUrLLF0q6X0bb99RFxXGKZFMUcqWoBmcEO4Pme2hDM2sFK9hQdwDAvF1GZZUCCCQzuxLXJvcnb2aHCdUppkgks+nzCVgvG6KaUhBQphYkFw76C+jB9SIOYaVY7iHOUCmUi0pJ1J/MRtGrG1VIk1UGJJocbqUzSEXCkPZxlux3jOo4xlS5LoBXdrW/XpFrGsATjQSVFinQsDr1BhWPCqk1YQU+pXlLCw0JUw32ENuUNISLEvEZmGcQZkFU2TOGbKS5TY2F9t4pY1gknFZvOQpOSYSpSMpSoljowci1/beLc6jNBOWgFREpLpYkAEkbD92gTjk9dLlTLSQpSApagxVa4L3ZybHW8Z5NtOylrhqlcPpqMYlSZctfLQ2ctYnc+bQbXaHhGCIM6XLCMiZaSpGVV9QLsNN9YTOGsRWupTMDqWpVywv6nCy9lMAW946DSTOdUglJSeWLHUOou/0I6+dJoTE3iPBxQLyeYoX5vl/2W9uka+FuExiFKpa1Ag2Ta/VyYf59OKmUygCG3gXw5g5wejUgmxUSBb/MU8P0FgvD+EjJnuoJOVd7WNtR0htQnLaJvHrNHaMIw4IhuI8yxlEiwKU/C5dQpWZL5/Vf9B0EDsSwAVK1Ks3LypF7Ebk9IOkRqqZZm0ygNSCB9RE4KSBOmIfCfD8ymnc2WlCpZN0qYXBIcH2v3eHed/DrEK2LoPzcfqG+YmG0QoMPSgXyho3T5InSSDuPrvCxxUUNu2Zp0jKK9HOMxBCvUksr/vsdfmLEdBEiRI8gA//Z"/>
          <p:cNvSpPr>
            <a:spLocks noChangeAspect="1" noChangeArrowheads="1"/>
          </p:cNvSpPr>
          <p:nvPr/>
        </p:nvSpPr>
        <p:spPr bwMode="auto">
          <a:xfrm>
            <a:off x="63500" y="-385763"/>
            <a:ext cx="781050" cy="781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AutoShape 8" descr="data:image/jpeg;base64,/9j/4AAQSkZJRgABAQAAAQABAAD/2wCEAAkGBhQSERUTEhQUFRQWFiEZFxgXGR0dIBoYHB4cHSEcGhodHiYhHxwjGhcaHzIhJCgsOCwtHh40NTAtOCYrLioBCQoKDgwOGg8PFyklHR8sLC8sLCk1LCopLCwsLCwsLCwsLCwsLCwsLCwsLCwsKSkpKSwsLCwpLCksKSwsKSkpLP/AABEIAG4AbgMBIgACEQEDEQH/xAAbAAACAwEBAQAAAAAAAAAAAAAGBwMEBQIAAf/EADoQAAIBAgQDBQUGBgIDAAAAAAECEQMhAAQSMQVBUQYTImFxFjIzgZEHQqGx0fAUI1JicvEV4SSiwf/EABkBAAMBAQEAAAAAAAAAAAAAAAECAwAEBf/EACERAAICAgICAwEAAAAAAAAAAAABAhEDIRIxQVEEEzJh/9oADAMBAAIRAxEAPwBx8R4ktEAkEyYtjOftOA2nS0+n/eMn7SczUTKu1JA7INWkkiw3II5gSfkcKfhfavPVajaVRhp2kjT5gkn6fgMJPklcRXfgdrdqAPut/r5+eKzdtkG6VB6r69J2j8sC1LN1GpiVAZuhaYmJk+V5xnLUrK6tUUDUSNKktpkwoDbEADTB3ueuON/IlXgVSYwqfagGfCwjebRvvf8AtOIc321pU7udNwL9TYfngDzWYzbRoUsxgG+lUcgjWhswsCSGkfM4zMr9nuZrj/yarkNVBcM+6oGgrGwJY+ERG/KMVjkk1toNurGinbBCuoBiJiwmSeQHW/0xYHaL+0/hy/1gI4V2U7kaQ4QnVpWmSAuxIQNsSIljJPpjTqUloUwWfwoIHK4mBA3J9dziUvkTXQLYSntD/acQt2qUAsQwUbk2wNkqO7R4lgahHIAXiCDbffob4sZTMLWRWEeJdamJgNtE7GBhoZpyM5s3PatYmGxwO2CdGwBZvPMuaakpbwqCxOx1arf+s/TEhz6kwQVMes8uX75YEs84i82MDJdqUqMQJERuN5nb6Y2qdWROE0nFIZCjEhqsfhyw1uDVJpg+WOnFNzgpMqugT+1ZQcrBAP8AMXeevlz6YV3Ds/mMtRzNSmhqKmgq1Sn72prgEAQAgYEqecmLDDX+0ugHoQdtaneIg7z5YAMrUr0b02DLUqDvA0kaApESYMsSCY3iMCeTi2mBujZ4d2hXMqlSkDJA1IQRpOx3EcuU/LEGao1dRqVXtrBWmqgSo21ESTuxsdyegxdyOdDv/LSJBJ1RfYCD5hSZt+OKvEUqMoZysKZCm2prf2glT0teMeZOW2ib0zWyGa0gtVaBstMbxYTI9drn0sMX63FBEz59OXT5c+eByhx8MmjTLBdW33ZI1EDbxEDnzxzluMLdXk9J3O8KIWNplmNh64O0hdmjQzwQNUdgajSqKDMLNzA2H5xvcYxOL8STMBFl2pLpiDdwCDJ5jVBvFr40eF1qWYSoNMAluZGpOvkNxH13wt85RIZI1+G3hmWEmwjmAJg/S2Njg5uouh4xvoJ6uXzlarVqrXWKg0qrSAgYgQBBJCqSfO/zudnuzlaiVarmHqFKXdClsukSQA03AkkEjnj52e4/Teab+F0A1TEEwT70wAAJJMXjBCihgrDxXDL0sI1eSwfninKcdSA21pmfwzgbrmqj16/fCogFMEQwUGfFHQtG/ri7VyK6SwUDlPkN8fVoLKVZgU9QVthpYXmd9hfEecUvRNMeIO5tfYtMTaYwJy5KxH7MOtSINEn71doPWFAt8wRhu8B+EPTC14/l1T+ERAAquwAHoMMrgPwh6Y78CqCReLtGX2xywqU2VuhI8mFwfrhfZXi1G9MIKyggNqFwSQARA/qYbbWwf9tKbMkIuomxFvd57+WBPN8Fo0Mm1JVCB/fanpGkE3IJbcAn5nEM6uYslsoVuIuanc5ZUp1lAKpFtHhnVvEwYG8RzxgZLthmauZajVpQyrLKV90i/Mxfkesb890ZmjlKKU8sKlM1QWUsNRaCBqYn/Nz52ixGI+DZfPZqu4zDU1C6Q1SmqzB8ehYCmTMajOi8bnEkkrBqi5w7ja6iyweTiCIA3LEwFAmNTEczi9nchSpDWlKWIJIXxAKQSWg+HSAP0nbG9k+H06dNaSKukRAa/TxGdzPM47KQSACzO2pi07kAc+UACB0xNu1sFIGqXBO8VTJohSVZTEgKSImYvE/PGXxbs5QTLVaigyskOTLFztp0wq30jbBfn6Z3eqbfdS3LrYx5YjVPcFtMSZi9o2IteDPUDCxuL0ZS4vQAZPsk/dpUrVaWVplpgne9pJKgSokEHY43eA52q6aWp16iBior1VSmKsTcAnWVgdL2wRVkDmH0svJTEFhJ6SYjbEeb4RTrVKb1VDijOhWuusx4yOZAED1xfly0wuV9lbMFUMs2up90bAdIUemMTipZfGfe/pF/2b4MXoKzElBI58/U8/ljM9niCza9WpQPEACI6RIGIyg30TaA2hVLGmTM99z/AMcObgPwh6YUub4e9J6QcRNcweoC74bXAfhD0x6Hx1WNFodGD9oXEO5o95qKwQNQEkTacBn/ADSZmktLNsF1gsGpnYWIkjax/p5DBn9oSoaJFQArIkMJBvzH44DOBcODkaaS920nVpULaxGkMGJt057Xxz/J/QJPZo8U4V3ldKylT3SHuyBYAm+1yQAAL26SbbOSqNA1wW8tr3tfbf64l/h/r/ryFrDFMZZ1upsQfCb3nkfmcckpSYppU3t+H5cj6Y6V+Sm/X9DBGKmXrmYYEEWi8T5HliWpV08iWJ2ET8wbR54KlaMRNw9BLO7Hyt/8HlfFePGCsBTuDc/ibfTE65CQTWffktgB0BMnFTOCn3R7uqSVM9ZjkYxtehWe16H0VW8LCUMaQOombm4+hxMAwKi7N0GzIeW1yN8DfHaNPP5R9BPeqCViZDrMeHUN4i/XywIUe0ua/g2avTLmmxSnVB01KTaQJa1x4gCbG/pikYKStMKVoYFPtTRFV6BqK1VNihF1sQrAn3lmDvt8sUs32uenU0sVVSPC2g7ybEloB54DMrwRkK5jL1GOqGaTcgj3S0XWd+uNZuId4oA94dRcEf26idxzwJuugPvRpcQzfeNRbUWJqmZM/d5fj+xhrcB+EPTCjrZYr3EliTVO8clHQYbnAfhD0x6GH8ItDoHvtH+CB1dQPMz54w+yuXdKUVDYuT0EE+ECRBtE+ZOCPt4k0WBUNaYidug69IwI8MFN0pLRdii+Ib+K972iGMeURjk+Wt6FmvIWI4jaOg/Y6Y+Ftup9Pp6EYq5fMTLGyr+/yxXyfFxVqso95Bfe0zY+hH445+S8iF9tJOjmDJJ8p58r44GsFgNOlSCpkm3mPLy5dMc5XMhme5lbERttz58/lGOcgf5bsABLtAHKCR+xywbsJMCBJvUJuANot8vO5+eJXBNpVRF1CyfTpj7tA6Lf18sfKTggQNxMAXw1BFzxngDZVmq0lqU0d1EE2hmFhc6bmYnGfwfLTUzNKpem+k3vIab+UbesYZfEMn3ghlpbHSH3n5XGBzM9nxSmo/gC2gfe5gTyWbzGDG7MBPC6eZpVe5CDSXIDTyJ3AFo23FsFy5RaFB4M1HmTzvyHoLeuKWRzKKlSrqkaiS7chtaLAb7fPHsllK2YqJVJ0UgCpVt7EgGOsi8nAlvoVos52sGGVII+Idth4RbDW4D8IemFXxDJrTGWVST/ADWJnrpXbymcNTgPwh6Y9HDfBWVj0D/2i1itCVZkbUNLATB8xBleoOA7spVkhmDaQunUFIF9oMANYcp3wb9u8mtWmEaY1AmOcGYxgABQFTYCByjy8hiOWVS/gs5Vo44/WC0hlw7h2QlmAkqpZtMtcSVtbYQbWxh9lWNKs5cwq0iAWmWIAg35wPri1WyhaozaoYGNKm2k6SNUiSZWRtE4xeM6qRJZmbVZAtjOwAFzcgHHLlblK/YgSdmmqJUIcVCHGrUQYmNw21+kzi52ezJ0VEZtR1sZ5wSSP3GKXBs8yAKUYCJkfdPT0nGk6KD3gGlouwAkgdfnGJqNdAsvLngNJcgcmJO08zyx3TqAI0sOayP8o5emBTOUHrlkBhDZyLzBkfS84nyfBzRXSj/yz929vTfGVhsLXqAE8rxIjpOMnjfDO8UyWiJYaibbyJEDblgJodqs2K7IV1XC3WNQWYIk2Yrzwc8P42H8LqysLQ373w/Lew2DVeolI06NOlIbkqyAhsSeUSdv1x1mc3UnRTHiCyNYOmAYMtM9BHpjV43k2pHXTFmO/wDSf0xgVs+51aZ1aTJEWt0Nvrvh030zRjZ7Nq00S7aprGLQB4RYDkJw2eA/CHphN0aVQCj3rKWNWYUQFGiwvcnmT+mHJwH4Q9Md+L8opHoo9qqGpDaRFxhYZviTo5BSuw0kWKg3i83mIjbYn1w7MxlwwvjKq9nKZNwMaWOMnbQWkxS/88edCsSdzKiTyNum2Pq9o3Uhko1Qw2J0NbpB/MEYa3svS6DHvZel0GB9MO6BxQuW7cMTP8NWiNta79dulo/Yhr9sGYR/DVh6Mv6YZnsvS6DHvZel0GC8UX4NxQs6Pa3SABlKtuepf0xU4n2hepBp0szRbmVZTNoupEA+Y8ughr+y9LoMe9l6XQYCxQXg3FCfynFqiMHZK9RgIBcIT6zO/wC+eJ85x56lLu+6rqT7zApJ52/pE8hhs+y9LoMe9l6XQY31Q9G4oVntO2nT3FfTp0xqX6+uIV40ApUZasJ/uX9MNn2XpdBj3svS6DG+qHo3FCp4XlmqusLUEPq8UWtFow4+D0tNMDyxDl+A00MgDGrTpwMUSSVIY//Z"/>
          <p:cNvSpPr>
            <a:spLocks noChangeAspect="1" noChangeArrowheads="1"/>
          </p:cNvSpPr>
          <p:nvPr/>
        </p:nvSpPr>
        <p:spPr bwMode="auto">
          <a:xfrm>
            <a:off x="63500" y="-515938"/>
            <a:ext cx="1047750" cy="1047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505315" cy="338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Bird’s Nest Fern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t3.gstatic.com/images?q=tbn:ANd9GcSPN0O0Zyag7BhhIY5g78JIzEeBjkfJLI4sNpZQd3mnH0rZmDdqO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599"/>
            <a:ext cx="3124200" cy="2581499"/>
          </a:xfrm>
          <a:prstGeom prst="rect">
            <a:avLst/>
          </a:prstGeom>
          <a:noFill/>
        </p:spPr>
      </p:pic>
      <p:pic>
        <p:nvPicPr>
          <p:cNvPr id="1028" name="Picture 4" descr="http://t2.gstatic.com/images?q=tbn:ANd9GcQrn33J7agLU86554kCPP6fdDFP0JwYZVPqcyMN9gNEo3I5v_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0"/>
            <a:ext cx="3200400" cy="2345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Ponytail Palm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realpalmtrees.com/palm-tree-store/media/catalog/product/cache/1/image/5e06319eda06f020e43594a9c230972d/p/o/ponytail-palm-tree-beaucarnea-recurvata-10-01-b-realpalmtrees.c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71650"/>
            <a:ext cx="3619500" cy="50863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71650"/>
            <a:ext cx="42100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Tuberous Begonia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http://t2.gstatic.com/images?q=tbn:ANd9GcS4VfpkIfDfsCe5QQSE9WNzLzgXWU6XkHZtVhuSK_UWx-lRyStTotowGr6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42518"/>
            <a:ext cx="5105400" cy="3339207"/>
          </a:xfrm>
          <a:prstGeom prst="rect">
            <a:avLst/>
          </a:prstGeom>
          <a:noFill/>
        </p:spPr>
      </p:pic>
      <p:pic>
        <p:nvPicPr>
          <p:cNvPr id="27652" name="Picture 4" descr="http://www.plantoftheweek.org/image/begoni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28800"/>
            <a:ext cx="31242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Octopus Tree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://t2.gstatic.com/images?q=tbn:ANd9GcT5UmPkv90hQcBXl3s_IU6EBaNFGhBCpEQMEEDhD6ZboWkO_kRgh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95600"/>
            <a:ext cx="4705054" cy="3524251"/>
          </a:xfrm>
          <a:prstGeom prst="rect">
            <a:avLst/>
          </a:prstGeom>
          <a:noFill/>
        </p:spPr>
      </p:pic>
      <p:pic>
        <p:nvPicPr>
          <p:cNvPr id="28676" name="Picture 4" descr="http://mgonline.com/media/Images/s/schefflera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895600"/>
            <a:ext cx="3860800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Calathea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http://www.ag3inc.com/Plants/Plant_Images/CalatheaRoseopic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23824"/>
            <a:ext cx="4114800" cy="3715078"/>
          </a:xfrm>
          <a:prstGeom prst="rect">
            <a:avLst/>
          </a:prstGeom>
          <a:noFill/>
        </p:spPr>
      </p:pic>
      <p:pic>
        <p:nvPicPr>
          <p:cNvPr id="29700" name="Picture 4" descr="http://toptropicals.com/pics/garden/m1/raznozw/calathea_roseopicta7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004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Chinese 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http://t0.gstatic.com/images?q=tbn:ANd9GcTlzfA8X8Y_xWqprehmfxKebFFvQP6vkVChaf2oqfU4IXmgLiq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276600"/>
            <a:ext cx="3276600" cy="2785110"/>
          </a:xfrm>
          <a:prstGeom prst="rect">
            <a:avLst/>
          </a:prstGeom>
          <a:noFill/>
        </p:spPr>
      </p:pic>
      <p:pic>
        <p:nvPicPr>
          <p:cNvPr id="30724" name="Picture 4" descr="http://t1.gstatic.com/images?q=tbn:ANd9GcTIfAAl9dES79TCDpeg0Rqn_pvMOZ7LkhtzfXQfwjh9EYcR671D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3993473" cy="2657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Celosia, Cockscomb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 descr="http://t3.gstatic.com/images?q=tbn:ANd9GcShjICyv40dKJkNIrKfBmvQ5Hrsew0Zs1Spi6Ykb0-N9_z2mkLkY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45188"/>
            <a:ext cx="3200400" cy="4250788"/>
          </a:xfrm>
          <a:prstGeom prst="rect">
            <a:avLst/>
          </a:prstGeom>
          <a:noFill/>
        </p:spPr>
      </p:pic>
      <p:pic>
        <p:nvPicPr>
          <p:cNvPr id="31748" name="Picture 4" descr="http://t1.gstatic.com/images?q=tbn:ANd9GcSVMhtIb71FF-MkMALACHWMcbu-M1lqyDX02isww5YZD-yuAceXsXd68dU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09800"/>
            <a:ext cx="2819400" cy="3836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Bromeliad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http://t2.gstatic.com/images?q=tbn:ANd9GcQxPck9rPf_C6USDhmtnwaF3vPwtAOgL6aYetLUwpkyG2YFhvLvM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0"/>
            <a:ext cx="3852065" cy="3733800"/>
          </a:xfrm>
          <a:prstGeom prst="rect">
            <a:avLst/>
          </a:prstGeom>
          <a:noFill/>
        </p:spPr>
      </p:pic>
      <p:pic>
        <p:nvPicPr>
          <p:cNvPr id="14340" name="Picture 4" descr="http://www.flowerspictures.org/image/flowers/bromeliads/thumbs/bromeliad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1372" y="2895600"/>
            <a:ext cx="4722628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i="1" dirty="0" smtClean="0"/>
              <a:t>Parlor Palm, Commodore Palm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http://images.plant-care.com/chamaedorea-bamboo-pa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2743200" cy="4257675"/>
          </a:xfrm>
          <a:prstGeom prst="rect">
            <a:avLst/>
          </a:prstGeom>
          <a:noFill/>
        </p:spPr>
      </p:pic>
      <p:pic>
        <p:nvPicPr>
          <p:cNvPr id="32772" name="Picture 4" descr="http://t2.gstatic.com/images?q=tbn:ANd9GcQDL_ImuT4nTSa21cT5pigwW9ThhcH2G5miVePDAhiY0zCtrb8v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35814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/>
              <a:t>Waxflower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http://upload.wikimedia.org/wikipedia/commons/thumb/3/33/Chamelaucium_uncinatum4.jpg/260px-Chamelaucium_uncinatum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0"/>
            <a:ext cx="4876798" cy="3657600"/>
          </a:xfrm>
          <a:prstGeom prst="rect">
            <a:avLst/>
          </a:prstGeom>
          <a:noFill/>
        </p:spPr>
      </p:pic>
      <p:pic>
        <p:nvPicPr>
          <p:cNvPr id="33796" name="Picture 4" descr="http://www.hear.org/starr/images/images/plants/full/starr-080313-3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429000"/>
            <a:ext cx="44704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Spider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://www.eliteoptin.com/wp-content/uploads/2011/08/spider-plant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3800475" cy="5095876"/>
          </a:xfrm>
          <a:prstGeom prst="rect">
            <a:avLst/>
          </a:prstGeom>
          <a:noFill/>
        </p:spPr>
      </p:pic>
      <p:pic>
        <p:nvPicPr>
          <p:cNvPr id="34820" name="Picture 4" descr="http://greenscenes.biz/images/catalog_library/spider_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3390900" cy="509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Florist’s Chrysanthemum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http://t2.gstatic.com/images?q=tbn:ANd9GcT5RmV8MFBisltXlA3zoIZZmItmFH7n91Y5Z0WFOUkd9u8Ngg809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148388" cy="3152775"/>
          </a:xfrm>
          <a:prstGeom prst="rect">
            <a:avLst/>
          </a:prstGeom>
          <a:noFill/>
        </p:spPr>
      </p:pic>
      <p:pic>
        <p:nvPicPr>
          <p:cNvPr id="35844" name="Picture 4" descr="http://t3.gstatic.com/images?q=tbn:ANd9GcRSJwGbME7xi8V8IkyEAExoXcIN4-RrXMrCRyWtCUGkOolYcmq-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2286001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Spider Chrysanthemum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http://hankinslawrenceimages.files.wordpress.com/2009/11/chrysanthemum_golden_splendour_spider_7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343400" cy="4038600"/>
          </a:xfrm>
          <a:prstGeom prst="rect">
            <a:avLst/>
          </a:prstGeom>
          <a:noFill/>
        </p:spPr>
      </p:pic>
      <p:pic>
        <p:nvPicPr>
          <p:cNvPr id="36868" name="Picture 4" descr="http://img.ehowcdn.com/article-page-main/ehow/images/a07/v1/je/spider-chrysanthemum-plants-800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743200"/>
            <a:ext cx="3209925" cy="3138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 descr="http://2.bp.blogspot.com/_eaKbvlcIK10/SvX5rd916OI/AAAAAAAAGaY/SM0xWEaku5Q/s400/codiaeum+variegatum+(own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3695700" cy="3810000"/>
          </a:xfrm>
          <a:prstGeom prst="rect">
            <a:avLst/>
          </a:prstGeom>
          <a:noFill/>
        </p:spPr>
      </p:pic>
      <p:pic>
        <p:nvPicPr>
          <p:cNvPr id="37892" name="Picture 4" descr="http://t3.gstatic.com/images?q=tbn:ANd9GcQUkb0w_mcmNKeurbPEthQ5XW56V1McOaOcgpLsVdhG5ld7WN4-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4069235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Larkspur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 descr="http://t2.gstatic.com/images?q=tbn:ANd9GcQMFOXfrtz9Jam_32jUH6GZ6uyi_kbRQp_8G247PANRCtLG-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590800"/>
            <a:ext cx="4374428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Ti Plant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 descr="http://farm5.static.flickr.com/4054/4309510182_6fc4371a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33600"/>
            <a:ext cx="4572000" cy="3429000"/>
          </a:xfrm>
          <a:prstGeom prst="rect">
            <a:avLst/>
          </a:prstGeom>
          <a:noFill/>
        </p:spPr>
      </p:pic>
      <p:pic>
        <p:nvPicPr>
          <p:cNvPr id="39940" name="Picture 4" descr="http://mgonline.com/media/Images/T/ti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47800"/>
            <a:ext cx="3819525" cy="509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Jade Plant</a:t>
            </a:r>
            <a:endParaRPr lang="en-US" dirty="0"/>
          </a:p>
        </p:txBody>
      </p:sp>
      <p:pic>
        <p:nvPicPr>
          <p:cNvPr id="40962" name="Picture 2" descr="http://www.pernellgerver.com/jadeplan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4762500" cy="3571875"/>
          </a:xfrm>
          <a:prstGeom prst="rect">
            <a:avLst/>
          </a:prstGeom>
          <a:noFill/>
        </p:spPr>
      </p:pic>
      <p:pic>
        <p:nvPicPr>
          <p:cNvPr id="40964" name="Picture 4" descr="http://t2.gstatic.com/images?q=tbn:ANd9GcRv5-6D58oed3Vuu516fspknOy1j3TFYvnh9zo_b5v-QYQ3sQ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667000"/>
            <a:ext cx="3262062" cy="282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Florist Cyclamen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 descr="http://flowers4u.files.wordpress.com/2010/02/alpenveilchen_cyclame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98756"/>
            <a:ext cx="4114800" cy="4359244"/>
          </a:xfrm>
          <a:prstGeom prst="rect">
            <a:avLst/>
          </a:prstGeom>
          <a:noFill/>
        </p:spPr>
      </p:pic>
      <p:pic>
        <p:nvPicPr>
          <p:cNvPr id="41988" name="Picture 4" descr="http://3.bp.blogspot.com/_eaKbvlcIK10/SvzgKEesjJI/AAAAAAAAGk0/YY97yUilfvw/s400/cyclamen+persicum+(own)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200400"/>
            <a:ext cx="3590925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lily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://www.botany.com/agapanth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4953000" cy="4953000"/>
          </a:xfrm>
          <a:prstGeom prst="rect">
            <a:avLst/>
          </a:prstGeom>
          <a:noFill/>
        </p:spPr>
      </p:pic>
      <p:pic>
        <p:nvPicPr>
          <p:cNvPr id="15364" name="Picture 4" descr="http://0.tqn.com/d/gardening/1/0/5/8/1/Agapanth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905000"/>
            <a:ext cx="43434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Artichoke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s://encrypted-tbn3.google.com/images?q=tbn:ANd9GcTC_qnrW4--UcsqcNtj491It060VnYI9aghCvQoy87WgTDlzck_q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2667000" cy="2667000"/>
          </a:xfrm>
          <a:prstGeom prst="rect">
            <a:avLst/>
          </a:prstGeom>
          <a:noFill/>
        </p:spPr>
      </p:pic>
      <p:pic>
        <p:nvPicPr>
          <p:cNvPr id="1030" name="Picture 6" descr="https://encrypted-tbn3.google.com/images?q=tbn:ANd9GcTbSPRdF2QymkMQCnx7pZAfMr2x-jJtWJXw_1YPFgswpcxBPs0u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438400"/>
            <a:ext cx="4343400" cy="3253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Dahlia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s://encrypted-tbn2.google.com/images?q=tbn:ANd9GcRkxchh0aWzkxadbroOE_LXeBFAjTNbvYm5r_pvTc1VWBeR6w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3720499" cy="3638551"/>
          </a:xfrm>
          <a:prstGeom prst="rect">
            <a:avLst/>
          </a:prstGeom>
          <a:noFill/>
        </p:spPr>
      </p:pic>
      <p:pic>
        <p:nvPicPr>
          <p:cNvPr id="44038" name="Picture 6" descr="https://encrypted-tbn3.google.com/images?q=tbn:ANd9GcRzbXHrPRwgKhtobgctZp4hjKW7u1dwiMg0sFsf5F5xd_nnO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743200"/>
            <a:ext cx="3724275" cy="3390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Delphinium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http://www.robsplants.com/images/portrait/DelphiniumElatum040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3438525" cy="4953001"/>
          </a:xfrm>
          <a:prstGeom prst="rect">
            <a:avLst/>
          </a:prstGeom>
          <a:noFill/>
        </p:spPr>
      </p:pic>
      <p:pic>
        <p:nvPicPr>
          <p:cNvPr id="45060" name="Picture 4" descr="https://encrypted-tbn0.google.com/images?q=tbn:ANd9GcTJ23I_6s88XWM0iZQWPmZdNM1bQ57KBQsep4jKC7KF3yzEbX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371600"/>
            <a:ext cx="3733800" cy="498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Dendrobium</a:t>
            </a:r>
            <a:r>
              <a:rPr lang="en-US" sz="3200" dirty="0" smtClean="0"/>
              <a:t> Orchid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 descr="https://encrypted-tbn0.google.com/images?q=tbn:ANd9GcQzY71LNgG4tcwe5zjLbmiLea88pAg5Oqq2xJeEFQcBly4ckAqMp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1822"/>
            <a:ext cx="4114800" cy="5493470"/>
          </a:xfrm>
          <a:prstGeom prst="rect">
            <a:avLst/>
          </a:prstGeom>
          <a:noFill/>
        </p:spPr>
      </p:pic>
      <p:pic>
        <p:nvPicPr>
          <p:cNvPr id="46084" name="Picture 4" descr="https://encrypted-tbn2.google.com/images?q=tbn:ANd9GcQWtZ0309-AmubrMRyYoO5DS20XR0PzPBjnnLarwgsaiC-wcVH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101" y="1219200"/>
            <a:ext cx="4676899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Florists Carnation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https://encrypted-tbn1.google.com/images?q=tbn:ANd9GcT1XMPgG9TdWo5WKXo1lW2WCpLBpQndZAGlDgZ_S42YKZx9PCT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81400"/>
            <a:ext cx="3533775" cy="2646922"/>
          </a:xfrm>
          <a:prstGeom prst="rect">
            <a:avLst/>
          </a:prstGeom>
          <a:noFill/>
        </p:spPr>
      </p:pic>
      <p:pic>
        <p:nvPicPr>
          <p:cNvPr id="47108" name="Picture 4" descr="https://encrypted-tbn3.google.com/images?q=tbn:ANd9GcT_df4mUeBarVpzyReKB5em0HzcWPrZ6Sw7ncuLZeHyTV6Kwx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286000"/>
            <a:ext cx="2133600" cy="3448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Dumbcane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s://encrypted-tbn2.google.com/images?q=tbn:ANd9GcTeq4_Inbno_iU6-f-misy3bt8L_qL9KH1EJHbwcmR0FiTQBQw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2971800" cy="4468872"/>
          </a:xfrm>
          <a:prstGeom prst="rect">
            <a:avLst/>
          </a:prstGeom>
          <a:noFill/>
        </p:spPr>
      </p:pic>
      <p:pic>
        <p:nvPicPr>
          <p:cNvPr id="48132" name="Picture 4" descr="https://encrypted-tbn3.google.com/images?q=tbn:ANd9GcT5WIUKlx0AGyUT_qqMehf7bMa0FlCRahm9x3C6qmdz7bVt6bGi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362200"/>
            <a:ext cx="4196400" cy="3143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False Aralia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 descr="https://encrypted-tbn2.google.com/images?q=tbn:ANd9GcQRMnN6QGxcX7GcSioTElEK9mk99LsxGlxD5-BssGpL3qzVAY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3657600" cy="4883085"/>
          </a:xfrm>
          <a:prstGeom prst="rect">
            <a:avLst/>
          </a:prstGeom>
          <a:noFill/>
        </p:spPr>
      </p:pic>
      <p:pic>
        <p:nvPicPr>
          <p:cNvPr id="49156" name="Picture 4" descr="https://encrypted-tbn1.google.com/images?q=tbn:ANd9GcRAhPFSPhdPE3MMgSpYLvANjH2wWnazlow9h-8GjXjJgfSVMlq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86496"/>
            <a:ext cx="3581400" cy="4950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Green Corn Plant Dracaena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 descr="https://encrypted-tbn1.google.com/images?q=tbn:ANd9GcRwahkgDyZ0y0LN1dF8JNE-6iZAAmGGQZEm-qzi_eUVx6XWQG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3200400" cy="4344584"/>
          </a:xfrm>
          <a:prstGeom prst="rect">
            <a:avLst/>
          </a:prstGeom>
          <a:noFill/>
        </p:spPr>
      </p:pic>
      <p:pic>
        <p:nvPicPr>
          <p:cNvPr id="50186" name="Picture 10" descr="https://encrypted-tbn2.google.com/images?q=tbn:ANd9GcQL4T9_FgDnijeL9-emcWI-1HYxb_Dxn9RWrPgx7iwdakMW46y0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2362200"/>
            <a:ext cx="3516923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Corn Plant Dracaena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https://encrypted-tbn3.google.com/images?q=tbn:ANd9GcQ2PFhnOV7uMwQAIv22xjOzwwAY_GdM29il28_nwLtBgdWnM_0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3505200" cy="4005944"/>
          </a:xfrm>
          <a:prstGeom prst="rect">
            <a:avLst/>
          </a:prstGeom>
          <a:noFill/>
        </p:spPr>
      </p:pic>
      <p:pic>
        <p:nvPicPr>
          <p:cNvPr id="51202" name="Picture 2" descr="https://encrypted-tbn2.google.com/images?q=tbn:ANd9GcTvmx2kxH373zY76qalSxRKcsbj4HCC7Wt22gK3nuff1O1iES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600200"/>
            <a:ext cx="2438400" cy="4696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Red-margined Dracaena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t1.gstatic.com/images?q=tbn:ANd9GcRmJxdyJ9YPN0rdftZUp0G-SukEKpFbg_cHJS_EbMAckOlY9e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90168"/>
            <a:ext cx="4267200" cy="3196283"/>
          </a:xfrm>
          <a:prstGeom prst="rect">
            <a:avLst/>
          </a:prstGeom>
          <a:noFill/>
        </p:spPr>
      </p:pic>
      <p:pic>
        <p:nvPicPr>
          <p:cNvPr id="1028" name="Picture 4" descr="http://t2.gstatic.com/images?q=tbn:ANd9GcTMLx79zUmhHk68cnqNVB6BdzufLWsU9kSRHArokna1pWeoTNDeV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590800"/>
            <a:ext cx="3581400" cy="3290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Chinese Evergreen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http://myindoorhouseplants.com/wp-content/uploads/2010/10/Chinese-evergreen-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</a:t>
            </a:r>
            <a:r>
              <a:rPr lang="en-US" dirty="0" err="1" smtClean="0"/>
              <a:t>Pothos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 descr="http://718nairanaira.blog.com/files/2011/03/golden-poth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53252" name="Picture 4" descr="http://www.dailypress.com/media/photo/2008-01/34569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75" y="2809875"/>
            <a:ext cx="4048125" cy="4048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Heather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4" name="Picture 2" descr="http://t1.gstatic.com/images?q=tbn:ANd9GcTc5RBngND5E_8_0zHE7xgXwe01_zFq41K5K8M1El5S8X-7TQYPVOxUKrgx5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9400"/>
            <a:ext cx="3675916" cy="3371851"/>
          </a:xfrm>
          <a:prstGeom prst="rect">
            <a:avLst/>
          </a:prstGeom>
          <a:noFill/>
        </p:spPr>
      </p:pic>
      <p:pic>
        <p:nvPicPr>
          <p:cNvPr id="54276" name="Picture 4" descr="http://t3.gstatic.com/images?q=tbn:ANd9GcSjdsAaft9xyBoEMvr7B-rZG-vKT3s_ABWctm9VGFe4WRTq7PRY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09800"/>
            <a:ext cx="2932303" cy="39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Blue Thistle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http://t2.gstatic.com/images?q=tbn:ANd9GcSbYXnnifT2F96Rrm4B1RlCs4-UUIgmTmfDIvT6Vmfy52N2IFiOi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51" y="2286000"/>
            <a:ext cx="4444249" cy="3495676"/>
          </a:xfrm>
          <a:prstGeom prst="rect">
            <a:avLst/>
          </a:prstGeom>
          <a:noFill/>
        </p:spPr>
      </p:pic>
      <p:pic>
        <p:nvPicPr>
          <p:cNvPr id="55300" name="Picture 4" descr="http://t2.gstatic.com/images?q=tbn:ANd9GcRI1eApYk72ThD6Pc9CGRDHv_esBwfxYggtI3bmMfBhk10WHd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362200"/>
            <a:ext cx="35052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Eucalyptus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2" name="Picture 2" descr="http://t1.gstatic.com/images?q=tbn:ANd9GcR2Tq7oDR6OZBgMqNKXmnj6cBddacD38DywX-8Knbgx47gzyM5QpN6e9nwsX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95600"/>
            <a:ext cx="4237564" cy="3467101"/>
          </a:xfrm>
          <a:prstGeom prst="rect">
            <a:avLst/>
          </a:prstGeom>
          <a:noFill/>
        </p:spPr>
      </p:pic>
      <p:pic>
        <p:nvPicPr>
          <p:cNvPr id="56324" name="Picture 4" descr="http://t0.gstatic.com/images?q=tbn:ANd9GcS0LlTwvoHr0gwV45X30r4DpQZ1BW1tpwPfLEBTDKyMgYh9kWCJq49MTK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057400"/>
            <a:ext cx="3054501" cy="432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Crown of Thorns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 descr="http://t0.gstatic.com/images?q=tbn:ANd9GcRu-kv3PW0qJwKPInNkTyQLK0dlcx0A6NAW1RmS_v7M9gnJlsbjQ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32922"/>
            <a:ext cx="4114800" cy="3082130"/>
          </a:xfrm>
          <a:prstGeom prst="rect">
            <a:avLst/>
          </a:prstGeom>
          <a:noFill/>
        </p:spPr>
      </p:pic>
      <p:pic>
        <p:nvPicPr>
          <p:cNvPr id="57348" name="Picture 4" descr="http://t3.gstatic.com/images?q=tbn:ANd9GcQyL6cp9adkNRCpjFSN2OIV_Ennnc084YEDFo_rraiiUHBCCsv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4196400" cy="3143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Poinsettia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 descr="http://t2.gstatic.com/images?q=tbn:ANd9GcQG6CK-eJKxKmHDAo1bsDElJdfy3EcHSxehuPOBHX85v34PCPc9K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93468"/>
            <a:ext cx="3886200" cy="3112057"/>
          </a:xfrm>
          <a:prstGeom prst="rect">
            <a:avLst/>
          </a:prstGeom>
          <a:noFill/>
        </p:spPr>
      </p:pic>
      <p:pic>
        <p:nvPicPr>
          <p:cNvPr id="58372" name="Picture 4" descr="http://t0.gstatic.com/images?q=tbn:ANd9GcRPqt5acsi2kb3pONRUSbwgZMH9GgR58S-PyptodddVHiHPnBu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86000"/>
            <a:ext cx="2961078" cy="387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Lisianthus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 descr="http://t1.gstatic.com/images?q=tbn:ANd9GcSYRgSlTxzi88fprUsjhhiplRFsrLInofOIoK2SM7-WgeQCce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869" y="2971800"/>
            <a:ext cx="4298131" cy="3219451"/>
          </a:xfrm>
          <a:prstGeom prst="rect">
            <a:avLst/>
          </a:prstGeom>
          <a:noFill/>
        </p:spPr>
      </p:pic>
      <p:pic>
        <p:nvPicPr>
          <p:cNvPr id="59396" name="Picture 4" descr="http://t0.gstatic.com/images?q=tbn:ANd9GcTbuldkmdRIi6CD1ogfmmE6f9oxiwI72LzdMh87N3Wm_KxOOw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57447"/>
            <a:ext cx="3124200" cy="4967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Benjamin Fig, Weeping Fig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8" name="Picture 2" descr="http://www.container-gardening-for-you.com/image-files/ficus_benjamina_pop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819525" cy="5095876"/>
          </a:xfrm>
          <a:prstGeom prst="rect">
            <a:avLst/>
          </a:prstGeom>
          <a:noFill/>
        </p:spPr>
      </p:pic>
      <p:pic>
        <p:nvPicPr>
          <p:cNvPr id="60420" name="Picture 4" descr="http://t0.gstatic.com/images?q=tbn:ANd9GcROmjvMjOANQnn-46wjkRVTvECG7UVZ9p3vMClKtglqETUUKb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447800"/>
            <a:ext cx="4191000" cy="443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Rubber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6" name="Picture 6" descr="http://t3.gstatic.com/images?q=tbn:ANd9GcQ41anyFw8K5PnpwMcatvvBpASjdstTrUbWw361pr4klapGJ09L2dZNUi-CQ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600200"/>
            <a:ext cx="5495925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fiddleleaf</a:t>
            </a:r>
            <a:r>
              <a:rPr lang="en-US" dirty="0" smtClean="0"/>
              <a:t> 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2466" name="AutoShape 2" descr="data:image/jpeg;base64,/9j/4AAQSkZJRgABAQAAAQABAAD/2wCEAAkGBhQSERQUExQWFRQWGBwYGBgYGBcZHBwZHBgWFxgcHBgaHCceGBojGRgaHy8gIycpLCwsHB4xNTAqNSYrLCkBCQoKDgwOGg8PGiwkHSIpLCwpLCwsLCwsLCwsLCwsLCwsLCwsLCwsLCwsLCwsLCwsLCwsLCwsLCwsLCwsLCwsLP/AABEIAMIBAwMBIgACEQEDEQH/xAAbAAABBQEBAAAAAAAAAAAAAAAFAAIDBAYBB//EAEUQAAECAwUEBwUECQQCAwEAAAECEQADIQQFEjFBUWFxkQYTIoGhsfAyUsHR4QcUI0IVU2JygpKy0vEWM5PCQ6Jzo+Ik/8QAGgEAAwEBAQEAAAAAAAAAAAAAAQIDBAAFBv/EAC4RAAICAgIABAUDBAMAAAAAAAABAhEDEiExEyJBUQQyYXGBFELwM6GxwSRSkf/aAAwDAQACEQMRAD8AG2K95cgCVNlTJZAeoNX1rWLyL6sqlf7mE7DSLl62aXa0YV9lYfAvVJO3ak0cd4rnlbd0QtAp1S1N+dIJQRtCxRo8+OTZWjInsatFjTOSerWFAVLAluTtEM67lJ2Hv+BjYfZ3c4s93rw/7ysRURoQOyBw8yYMdHL6FoBRMCStO0Co+Yi6XVvsr4XueU3fYZK7UhNoCky1HCSk4SCaAu2Txtrd9kqM5NomJ2BYCxzDHzgh9oV2yUWKbNEpAWjCUkAAglQGm6PLZPSOZJWmZLnrSTVnUQ+oLliIWWsHUkDWuGbSV9nXViWZs8mcpYSEpTQe+TqoBNchpF5X2VWcFSvvU5Opcy/7RDegt8rttrXPmFLIlYaUDk7O4wdvjprY0hUtaut0ISnEOD5copDWrKXSPP7dYbvlKw/pGcT+zKCxzAaC9z9FJFpH4F4Y9o6sYhxSVAxkukcuzLmE2bHhNWWGY7N8CLMoy1hUtRStORSWIhPEafKJ7y7PTL16ATJUpUxNpxYWoZbUds8UOuzoNOmS0r+8pGIZdWS3fjjvRzpx96kTJFoIE7AcKsgtvJXnGs6LTHs4Hukjxf4xVNSfBaMrVozw6B2gZWlH8iv7okldD7WkuLRL/lXG0hQ+qDZiV9EbYS/Xyj3L+UcPRO26TZPOZ/bG3hR2iDZh/wDS9u/WSf5l/wBkL/TdvH5pX86/7I3EKBojrZ53e11WyXLxTEoWkMCAt89WIFImuix25UoKlpSlKqgFbFssmpGs6RysVlnA+58QYs3clpMsbEJ/pEDRWHYwVj++LmqlpQAtL4u2BkWzggbBeI/IP+YQSuulunfxeaY0kLGCYXJmINkvH9X/APan5xz7teP6s/8AKj+6NxChtEDYwyrNePuK/wCRH90c+73h7sz+dH98bqFHaI7YwZst4GhStv3k/wB0ISbxH5Zv8yf7o3kKO0R2xhuttoOHDNUriB5mvc8RTZ14JBJlzWGdU5fzRvSl84p3oMMmYQW7J36QNK9Tkzz27bZa1YjJlLO0pYfGLZtN4/qp3h84PdDQRKWcOatCNBsMFReJT2ZgUnYvCW+LGEXVjN8mImXnawWVjB1FY7GvnWtOI9oH1whQv5ByeTyp5eCsq+p3UqRKUQXJKPeBDKA/aoCBrXVoCEMfl5xIlceHDM4nlqTTsO9Fr+ml5csnEalNK8HizaETJFpE1BZ6gcaENzgALQCtKy6ZiS4mIzce8DRfGh3wftE8TpSVkhakYirDTs5lwchThG7Hn3VN8ro34sqlFpl2/r1nTZC5E4BImJzwsWehFdojKSuiskJq6z+0fgIIG2Gb21E1y4aARYkWJa5a1JUlDUGLNStA2g3mNUpr93ZFycmVkTES5HVkdWhKirs0qzO4qabYFzbOiZ7NFHI6K47DvjRXFeMpE+ZZpoKVrIDLYvRiH1r5xT6UdHPug6ySccl+1L/MjeP2d2kSU23yqBRmptjIJBDEQ6XYErIehGR+HCCtktUuciqgWyP5huI1ERrshBiy5EVxdgm0WJSFAijax6L0T6TCXJ7YfEXzGeRi5ds2VNkIE5KVEpKQSAwI26vlFeRIlyEElKcCTSnaO6ukT8TTkpB6/YMjphL908xD19LJYzSp9lPQjG2y+cRJASh9jA84oLnROfx1dAln/wCqNbP6eEKpLTh3kk+EELL0ylKHaBSeY5x5yTDEzmiK+OnZNZZHqv8AqKVT2mOrU5iOnpFJ948jHmEu81JoC+0M790XbBfEnGTNSrJmCjh4tn4mNMfjU+y0c0X2bi87/kqlTEglykjI6iHWLpJIEsAqYpSAQx2NGenCzzJZMo9tnYTNdGCmLRyzXaFS0kg1PaFQaaHWKfqL5RZTi0T3dfqPva5gfAp8wdWbyjSi/wCT7/nAZd3WdJLSzUDC6157KGKH6NR1uFQWlJBOJyw2d0cs2vQXOJq031JP5xDv0tK/WJ5xm1XLJbslUws7BZrwMVJt2IwvLUSoEOFEg7xuLQ/jtA3ia/8AS8r9YnnC/S0r9YnnAj/TcpQSUlYepdWQ2cYU3oxJAPaW+ftN8IfeQdohf9LSv1iecMVfskf+RPOM5+h5IOBS1pWSw7QI5gQ+f0clFQSiap3Yjsn5RPx20dtE0Kb6knJaecD7/vmX1CwlQJIahgZOuOTiShMxZW/aqKAd22JFdF0FYSkzCPzF004dmsc8rfAVKJH0bvUS5TYk1JLEtyMX1X5ixFKwFJSQzhidIgmdCkAMmYp9HZvAQEm3T1asMzEFO2IEYObUibm4rkLlGzS2a8ZBQkldWrVWesKMzNsNnSSOsmU2YT4woT9RE7Ze5j1eMdlLemohiax1aGr69fKPDPKJlCJJEwpLgkRXSokfL1m4hyTATo7oNWVctSgVJGIAgAHCkmmwMk7xTbthk2SoZEpIP1HGKCFtBSyWrEMCjTQ7Dp3PmO+NMM+3EiqnxTM30nSpSwo0UQCFD3k+VIFWa97QVlRmdYliCheIhzrSNL0lkkSg4dSVfN4z8mU/sh32R6WJ9WXjzVnbtnqlzCSBgXmAFUDuPERo7Pe6Fp/EZCtiUnC76bKQFVZ1UZChE0uYsD2FPGmolXBM01nv1Il4JRHWmiaM4d69wzjl4Wsro9M++BVknnDUEKOb5ts5/CJcT+u+PK+KzJS1RkytXqhs5DhjXx8I5LUYWLOFvrGBybI2IisRzQ5pQ+vCHGbEai78h8fCn8UGL5OOIqPn6ziFYrFgjSI1Q0mcQYm19b4nl2k7YYqVsiJaSD3HkA/kPWgU2cFbNey0ZKI4E/OClm6VzRRyXDV1HExlUkmJkqi8M8o+oU2jXXTfyZGIpl+0ACcSiwGxyWi5Lv4LJUMKqHE4AIDah655h+6MQJ2yh2wpc8guCxGop38/hF/HckOsjNTMvxU1SZQOEhWlKnIPBSxonKSoYgWBFFJUxO0jOM9d14JXRRIXuID8A2e7lF5MzCThWscCPlGzFjjPzJ2aoRUlaY+23pgUhM1AWaJStAAJ3q3ho7OnErMxJITmCXdgBAm1TS4/EVtyR8o5ItK1hutVsbCj5Q8sO3qN4X1C0npBMVLUoJAXMUe0RVgG8SIHWnpVPs0vEjD1hoSe243COIsiix64hsuyj5UiU2LatztKUwyxUm/UPh8dhGwdKJikBcxsRSCXcAvsbKJBfktKGUoMVBxUsHer6wP6jC3bFcqCKNpkgFgEsSCqg+cLPH6nU6DSw5cGUxyofnCgH16to5GFE9J+4tAV4lBGvrWOJKaVPAh/EP5R1htHMjzAjxJRkYCM9k7su+JFCI5ldnMH4wrMogMajb69ZQKdHUTy1RLLUxhqURGs19d/mOcTi+TkELfaElMtStQUnilh/SU+MULss0tKlVfErsjcchzi9YZInfhFnUQUvTtB2qcnBI5RdtVxKso6xacJBZDke3pR/wAvtdw2x7mCali29jfjmtLfoTTVyZPZwiYvV/ZB3DXiXipMvJ/yobUYU/KBOIvWJgsRhyfFyk+DHLJOTtstzJaVdpIYnTTu2RTKqt69fKJET4VpDjEOB+fh6eM8/N5hH9SJcdCocggjOGg0iQCKbLdgDmWfjSOSd2Wnrf8ATSHLZxuc73w08WjkkMIrHoI6YIhKYkWTDW74VgGKBEQrX4+X1z5bYkmKem2kNQXr6A0HcKQVxyEchAaOLDQ5obggoAkpMNJqeXrlCUuHoDCDdcnCAI4wYsC0zXStSklWunGlQecCQO8xfutWFQJH0yy+sacE2pFIScXaLlq6Py0rQlUwuvKpiyOh5TlMUO8xy9bq6/q5ks/iSzQOzg6cRptruihNvqcFlILkOMx3+Meumz0YS2Vlw9E1V/EVvqYks3RtZUh5iwh6satr4QPVfM8g0Jh8i+p5UkEABwG3OHhrod0jQ330WlypaDJVMVUuFrxUZ+6ANsuuaxKcI8fONH06tKpSLP1Y9oqfSjCMhaL+UkYVMx01js0vNyRSguDgkTxTGeSYUMHSI+hCiO4wPBMdSqsRY6QsRjyHM8osBW71nCWKb9PWusQpVEyIhIIkWhRGWWe75jZ9HiaXLOZiKZLL4hmNuo1ETSbS413U8OI9Zwj6tDDwIsTrZMmN1iytqDESW4OaRCoVjh3wmzSpMAy0BhTfTuMMB25xHOUDpT0eZ9Z0iXOhkuDiwZ4EXLJOCjhOSg3PXnANUx4dLWxHGsWiqOsKFJSfWfyjqiDEsxNVcYhmSdkRAQklz3DxxH+kc4e8ISSGBrq43/QCOlMV9Dhoh6oaM4cZeyEZxAvXgfHs/wDaOIFI6tGe1wO5lGHhMHpHDSHjkPhpOzLafhtMcuTiCZnzPgYc5ADggZChETSknRxvo55ez3d5MTS5fj674vHH7hoglt69VibG2UTdWNnKnzjqkjYeY+UU0kEdItyk1Bi8Vpm4V0ExD4j7w27yPKukDMIG3w84ksc0oUFJ2j0Y045TiNGVBKRagmhqCc9kBbfOInIPWJCSsM/EZcYKW20FC/ZBDggfsmortYtxgfefRlVpEud7GBQWljQ9sFiMyKRvgm+DbiblcezVfaSWl2U48HaV39kUjBXOsCYpMxLguy3clsuEan7arJMXZbMZRZSFqOxxgaPOLlsExSSZqpiVcQx4aw+a07C5VyaechIUQGbujsZCbLIJHWzP5RCiGqDaNmLW/tAE70JNeLRMiypmUCQlZ9lqAnYQcidoo+e0UJloSQaExFLtRTlUR4Ns88eJX1iRA19ZRprR0bFolInSiErWnEoKxkFRd2wnsklzkRXSM5abpnyyypdXYMCpzo1TDywyXPoBwaHHfFOZPCVODQ5tVt4b0zjZBA3QoN1kxEs6hgpXIBh3qhwskhNSuas/uhI8VKblCqGvbOojk2hxXPWsQT570T6+nnziZUmQrMzU73SabD2Q4ffFmRd6WPVrC9xDK5Ox7i8LolyjqKGFh6rFWal4I2pKUBlFlHQaRUUGDio26QqvsUrMBxjiZrmIrRM0iHrWjQonGh6wih9fWHPEdkmhaAdzcqeVYlXJcRnapnCQHb91P9IhLTHZaWLZ9lP9Ih+EvQevhDvsZkUpOsS9W2sTCXnlTT/ENWMNRlCNsFFBdCBv+H1hKXVtdkT2qyhwVKw64WdRBYDcH2nkYiNl900900/9nZXe26KqDkHUak958OevdzMPA25+uXdCAahBB2EMeUJ4dJIUfSHBURJpDhFo0EnTMhLmRWKWhqjGhM4fieLllTQvsPzHi0C0msXZKqV1oPj63w0Xycg1aZWNLBsfVOkFSUhwo6nlGZTfywvD1akgEJxP2cT1D5QV6QKEtCTUkIAYZ6kB++AKLdMm4+tWSmiwxftPhYls43xqSr1PRjFOCv2N99oSkmzWZSsgonJw+Gj7o84t97JSUuXKiwwinfHpXTKSpVjk4GJS5w1JV2cg2seT2qZLmKBKwnOm/cNsNki+ycqsmF3yFVMkkmr4lDweFEku4JqwFCfNANRllCiVy90X8T6IurTEKld8WZiAKM/HLkPnFdcrblyHKPn1R5Z6bcREuxylLICRLBJO+vfmIzt99JyskIOBGWdT3/CMxeXSWauWiTi7CAAAkNkGDnUgQIXMOca5SlKKjHhDynfCDNpvlKfZSTv/AMxUVfJPsmvrSBgmPTziQADXlE/CiuxLClnvEt2vIRYs94yyT2mPe0CpKSuhBVvAr4ZwrRZVyw+E4eBB+vdC+CmH6oM3mkTJRmBQKpbAsXxJJA5gkdx3QIsVvUDu2aNFRM0HLWJ5Nlw56w2qjGmAJzbFiTjQOyzkbPpWBkwsY11wWf8ACUVeyzcXpGKmKc500eBjTYGFbjtfaKDrUcfqPIQcWaRj5JKVA1BjVWe0FSAdSK+IhM0a5ORLZy54pHy/6xZaKtiVUadn/uuJps58WQGqjkPiTuFYhK9qQx1Si4CQ5OgiKbaAk0ZS+4pTw9478uOYh+8uMKAQk5k+0rjsH7I73hiQ0WjBR77OuiRIqSS5Jqd+2sdJiPHDwqNMFyLZJLnnIsU7CHHI5d0L8M5gp4FxyJfxiPDDAoRd40+w2TfdXyWk8Th82HjDhYF+6Twr4piql4fpCeGvQFolElRLYTyMcmWZQoEq30MNVMUUtiLPk5hstBiiR1nFSCGKgQIt3VZitY2DwERIS7jd8aet8Gk2bBIVhIC1jCl9SdOT84rCPPI0Fs6MrNtsmbPWqemYpLqKS5YJLnIaAUgra7NImoM2RMS6hiwOACEkOQhOgYRTvbowZch5p9oCWVIq2I1YGAK+jU+yqlTrK0wywyi4Sp1O4wkuRhNWNI04ltdM3xbR6+u6k2tMoicqSUDtBFcSSKBzQEbc48/vjo/JTaJsg9sS5gS7F3KesBLDYaxu7PKbqmUxKQ4yBNPajIXgErtEwTEgzDMKipBIUU4SlNcgAAGLZRpclJVJ9DKMb2RVRbMIALgjcYUXEXfMYB3YM5zpSu+OxhcvZoGkfcBT7aNKxSQtUwE5IGu3cPnFyx2MTQTkkaDXviS1pOQyGQHwEeVCEYrZ/g85IDzQSaevCGIs6icn4QQTJjqgBmIKmAomREqJIbKL0yUC3DP57YamV69aQrmEglzlAAAncIuWa1kFj2knQ5GKvUvtbSLKpChKJqkq7ORfI1FPEtrDwk2+B422Ab4tUuXOZAcbdm0E/mbb9YNWawmYZWByJhYRi7zkzjMKMKnJYMKNxAqN8es/ZldS/u6FzElJSCEg7fZKhu36mNmXDHVU+TRkhHjUs35ZjJlSkobAlX4m8iorsDHiY87XLILKDGPVOl93E2Oa35WV3Ah/Bz3R5yshUtJIqk4TwLkeIPOM8o6S+5nyKivLRUQUk20hSZaRiOg1c1blFWySa0Z9ASwf5an/ABFmyW+XIfAca1e3NOZfMJGg9VhXHZCRXqwqtCJbCYou1UJzJJKqnQV0rEM61pWwIwAezhqB/DkRvDHjAmaaYwXSTnmxrQ7/AD5gJNqhVCguXsFjLUkO2JPvJqOJ1T3gRwTAYrWS3FJcFjtEExOQsOtNfeSyT3j2TyffB8P1QvBW4Qwlot/cSf8AbUF7slfynPuJilMSQSDQjQ5vCK12BjxNfOF1giIhhHDFVkZxYxCHYop4oj6wxRZDgiDD0pJLQPGMaEDfSL0i00y+eyKRlYaCNistc+O4CvweDsm1JwZJYOBiIqRqBtitdk1KEqHYJAck6Nn3CK8m0y56kr7K0uQCmgcOQ44Pxi20ao0440SG9FkpGBkk0JYmuXZ074ynSrBJQpKusCSwxBKV4S+LcxxajSNta56JctSkk9kaB86BttYyVrmygFomLxpUogpIcl81A6EA5RfCmlS7NEW2ma3oje6LXLQpJySEkjX0IzF6meq1zwFhMtE5QDHtYWBFBoN+bwT+ziyizpWhPaTiBBDZEbfnFS/ZxVbJyApTlTgAUGWZGYil+VhTpWcRZkpADrO8gkniRSFHJvWP7aB/Co6bRCiWv1Buv4yK57IBI7VCSSYimhIf1wiW3W4LUyaD2j/F2m7nbuiqZUePlyV5V6GFnWf6184Z90BNB5nwzi9JsXZxKoDp+b/89/KHrToAw9ZnWJNtfMcCrXICWDtnv/zDZOFNMOIbSfgNIntEqrbh8/jEZktTSEcvY5teiHJnKahwjYKeUMTMV2hiLEVz2xMiS774rlaQS6gljqQGPfAUmdbCN2SgVJcBnGI5lnrU7njYjpXZJYaUoKb+EDYK18I86tF4gdlBxKOzIb31iKypc8I0LNKC+o29G/n9K0zHCpaCkhiMRyOe6MneHR8BE37uMWJimWosQQXzNFAB8iDVm1iooUrDUXgqUQ1Rr65xPxpyfPJ219g6y2daJn4jhYzBBDDhoIZfVnYiYgMFe1+9m/ePEb41su1pnIZQC07DmOBzSYA9ILL1UqYKqQUhSTr7aQx3gmvF9Y1Y8qm69fYRxA9ituEt+UhiDkYltCcPaFUabtx+evOBko5NBGyzqMag0IORHr4RZqhOuB0i0VgvZ7RQQHXZcPaTVO/McfnE8ldISQA6iZTjFqdbFlCe0aFs9CAw8DAmyTnME5IcFO3z0+XeY6gpjfvi/eVzML7yXqx4pSfMRAJZeJUiOSTOtnAQQewl23jwBbLdEKVnSnCnlnFqUK7teGvnEabOXaG1R1lVSBsi3ZOyAsAFiwd2f6fERHaEN61h4dCUulK0lJBDuxNXYbqPugxi3Itig5PgfKvpCgccpOBmIxODXQtRiImuwyzRMvC/aZJHCoLaZxSvG60KljqScf6tmFM+GkVrns01CsSwQcJqduYp3RVqSfJekjXyrOrCEBJCU6NyyzEDbx6NqKh1cw41EqDswfPg75xeF7K6kJUT1jFykAOnjocot2a78SUkrIIqlT+zox2iNEJe3qPF/wByt0SuqbKxicHKi3aIIb4isUOk7ypk4yx2vyhDu+zDk2vOL932xSLRNMxbpSwc7K0AEZ/pPeBXNUtBVLWpT1BYpGEAvpllGmFctl4J0UU3xTtIm4tcIUz6s4hRMlUyY6kmhJZ11zO6FDU1+01bwXARt0jHNJCQmgFEgDuAAEGrsupIDmqtp04DSKky2OanLui5KvMKHZIB1EeP4cYTcmeKiO3Mnsj16EDFuaDWLlqI/MqpqYF3heIAwy/aIZ9j79sY8lzkKwFb77KZxSiqE9k0HabMvnnl3b4ISrwlkPiDbDQjugRMsB3NFVdl2rTzfyeDLGn9BOQnb+kWYlc/WcBpVmM2YVzCadpSj67h3RNLsyPePck/FoIT5ISBLHFW86A8IdVj6OXuxl2LxrwhBcuzVYb4NqsfVhtTFi65iJSHSjtEeO8xWmqKlOYzZHF8nC+7dgrPAQPnpy4fX4wQmqxDCBmQPhnEUxDmFdcUcV5GKWXTrnvgiqamfLXJVQLS29JOo02bj5Qql04fMR2XIeGkmpLXsZMzFo6MT5KqJM1OikAnmnNPlvMNs6o18xfVy1TC5wh+/IDnGOROJWVGpUSTxJfzjbjnKa8wJBBC2f1sjuDMimpHy+XoMRV2iUQGTFZJlYNSC4gFKHaG07I1V0WQGqiKaU9CKpWGr6F1QUa0Ouw/I/F4hXKKTWCk60S0DMGKc20Y/ZST/C/jDuKiu+RtSGWz/CLTjYCe/wBUhkq6lsSt0gVwjMvs084B3raUiZ1aphSpKnFGSW8xox3xXFilLvg0Yfh5ZHQaTKSpTuPZx00GhfKIpiQClaASwCZVACauonmQDui1ZpK7QmZhw0IStKSSRLABThD11ED12wqmjCDNwqxABJcMaAgCg+sb/DhGNR/v/s9CGLVaoLptaQ8xaCk9lOAiuIkjgdK5RIZ0pCmVMSlebKIp5j5xyZeKBKUq0S1JUEqV2+yGGwDJhuJiFdgROAWtGCXgooCtKucWYpsjE8dKmZ5Rp8kE68bP+QYzWoLDma+ETS7QJkvCBif2akPqCDoYGTZaJZkoSZUxCjQpBBAJYPp/iNXZLqQAkyyRhLj5GOj7CLjgzVz3imUpQepPfvfYXEW5t6oUrGBkSCFDMHMjvcRNeVllTbclPVAKb8RQpiOaAQM8nfhEN8KTIUEmUAFEpSWcA5193J4Zxjrqh5a35Sii1pIfq+HY00yGyFEhsyjXERuSHHdChNsnuweIyzabKpFVJ8jA+ZJWfys22n1gjb+kZPspAO0n4D5wIm2hcz2lEvsjHkyYuk2zG69ChbjmCSdzluUUlhZoCW2D6Qal2VHuvxi8gZUAG6IRpsXWzHm7l5lJaLcqx7o2CLMDmC28U5xGm70YvaSdwIfzoIrkxuuGHQB2SwhLTF5OABtOfgK8tsOnSCCpxUmCE9YWp/yiiRu28Tny2QpjYAdnZPDQ+Y5Rm4b1Or0K1nIwtsieXL8YqItYlzErKQpOSgdm0bxGls8iVPS8pTKOhPlAlhcn5RasDykMofDa1H745KRBObdykmoyjgsjA0hIY5XTR1A60DPh9fhEtglu+yOTZBJFIsTJyJEslegfKLwVysKAPTW3iXLTKGaziPAZPxUT/LGNlWn/ACdIt3va1T5qph1oBsAyHrfFeXZnjakqObL0m2gDtAg84X6QrESJWIN+YDmPmPEcKwYIRxQoRXaQxq5KSGGjhqnviCztw37Pp64wJh8kkcDHKPBwZum3FE1IUacfXONpbb0TKlBRSpTggBIeo27BvjCWL2q1EaWfOWiUjCe052hwQUuN9QY04nw0Ww8youdFbxKytShmaA7AMn4uXg2kyCpSlISFDIg5HVtH3tGJlWaaFgKX+GG/KxUKUPKu3vjRWqyImyiANNC3eN40isMnPZplSkT2azAKM2zKAmgFJQoMFDE9QACXrUOMtkVrXfUxCVKTLCEOVTC2JY94szO2rGM9Ps1okYQe2xd68y1RE1ovq0oYSkJXKw1dOIk4XZndi9Dzh5St0y3N80/uXpt+SVJUqXN+8TTQJUNKUZhpHbr6SLmlYmSVqQAwQKBxm76c48/stgC7QQr/APmf2QkKLHiS4FHzjY3TPmEpMwYsIYlmJamghHIOV418r/n+C/JsmJRKrOmSgF0KBxKGrqPeaQTtNvmhP4SUqYUdwGirZZiUhSp8ws9E6JD0ZhXjD5d9SqlAUcOnwfKJS7M0lyUritM1K1LnIYqNNxfbqN8c6VdJFqOFLMAVEFmOg3vnlBK6rX12IzUJRLL4QkkqpkXy5CLCrtkT5ahhSlQGHGAXBahZsjmx3xXhqpFIU3yZ2yWi04ElxUA0yyhQhIWmgUulKGlKUhRF4vr/AJOaV9kEuyl833axfs13LzIwp2qp9TF6w3WxBVnpu+u+DMyyg0jBi+GcuWYlEzqzLl5ArPIfOI/vUxXsDB+6K8zWDky70CpDw2WxoAwiv6eXTdfYNMGJuokOskneSfOHz7MJcs+8qn8Iz+A7zBpRASSqgTU+vWkALfasYxMwdm2B3HgYOaEca47OaSKqA5ryidEt0rGpSeY7Q8orSlRekHUvQE+DfGPM52JoDzJLpinY5ypanSSDBhUsHduLNzgfapTF40Tdq0BmiT0vCUAzG4mGL6WSVDMd0Ye+FuUB6M/e8VgqkaobSjyw7M2s3pAk+zWIZiusIxVCtNNkZ2zLg5YwSO8QyhQG2zKzrPhVu9AjiC47ofJTBG97PhnLQWAWy0nYVCv8JLg9x0gaUFJINCM4NUFk3U6juhy5AXn2Vf8Aqd9Mj4cI7JUDF1FmeGqxQTNshTmOGr94oYSJcG0SSxGhBoQ9Wd22wrJYlKPy+kCgiuqwFR3bd0Ek3z+NMQCWSAMszsfYB4ndCnq6uWUpI6xszpu45QGnhSSQH7Ldo03qYDMvGiOO1Rt+Hw35mFbfNSMJSpLipBLM+8wOtd9JSwGIge0UmgyBO+AluxLJxAgZhTZDKuwcYp2JZUQkHMsnhoIP6au5fc0rClK5M9YsF+fepDS1srXRwz8jrrWBE6+ESpf5DNSkrMtx2gGoGqDWjPwMWrssAlgJSAGFc60Y5xUs90yrWpc6QQJkt5YIFCUsc9lWxabxBir7IQUW3fQKvmzpmzEr6o4VpTRRDuMwQNlKx1d4mUkJTiCthFG7409y9FkhptodUxJLMWwjZiGfdGV6REItUxEztBIdK1e4ah9My3dDRxctJlIYozlSZDaL2RMZCysTA2RIGVSQKNz0g5dRThY0SKlWW/ujCrlYlAoBc+6S7Zu8WbFMVKmp69SjLScSfdfeNWgShzbfQJxV1Z6nKsaUMQQY5b7yEsKIZ6B6cA+0B3PAxTsl4Y0B6E1qS5pw1ita7EuYkigLiu7ZWnhE1MirvgJ2S7khAryG/dCgIPvKOylTAUAOzuEKHG0Ro2i2IUKEx9kUDbQqoizZB5fOOwoSPzg9Sjfh/DT+9/1LQHP+0rin/tChRj+J/qCS7I7Pn3iLyvYPEfGFCjF+5/kRFJXtetgiK16d3kI5CiuPpgAHSEfipH7A/rXFAQoUbodAZbsGY4jzjRWSFCh32Fg/pKPxJf8A8Y/qXFSxnEVBVQBQGoHdChQz6GXZJJQBkBBmxh0uc6QoUd6gJZSR1iKfmHmIsLDIU1KaUhQorDsKMyJh65Icsw131gjbx2yNPoY5CimPqJ62P5Y/Y50GmFU+YCSQQHBLg1IqNaUgX0mlhN4DCAmsvINqNkKFCz/q/gT4jv8A8LHTm0rCMIUoDGQzlmc0bZBL7KVFplf/ACD+kQoUUXyFZr/jv7npM0dlPGPNPtSlgTaAVloemfbVnthQoaJlxfN+Dl1yEpky2SB2RkANIgvmUCEOB/uIGX7QeOQok+0I/mNRah218TEqiyO8eUKFGTGMumV505QJYnmdkdhQo9NdDH/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AutoShape 4" descr="data:image/jpeg;base64,/9j/4AAQSkZJRgABAQAAAQABAAD/2wCEAAkGBhQSERQUExQWFRQWGBwYGBgYGBcZHBwZHBgWFxgcHBgaHCceGBojGRgaHy8gIycpLCwsHB4xNTAqNSYrLCkBCQoKDgwOGg8PGiwkHSIpLCwpLCwsLCwsLCwsLCwsLCwsLCwsLCwsLCwsLCwsLCwsLCwsLCwsLCwsLCwsLCwsLP/AABEIAMIBAwMBIgACEQEDEQH/xAAbAAABBQEBAAAAAAAAAAAAAAAFAAIDBAYBB//EAEUQAAECAwUEBwUECQQCAwEAAAECEQADIQQFEjFBUWFxkQYTIoGhsfAyUsHR4QcUI0IVU2JygpKy0vEWM5PCQ6Jzo+Ik/8QAGgEAAwEBAQEAAAAAAAAAAAAAAQIDBAAFBv/EAC4RAAICAgIABAUDBAMAAAAAAAABAhEDEiExEyJBUQQyYXGBFELwM6GxwSRSkf/aAAwDAQACEQMRAD8AG2K95cgCVNlTJZAeoNX1rWLyL6sqlf7mE7DSLl62aXa0YV9lYfAvVJO3ak0cd4rnlbd0QtAp1S1N+dIJQRtCxRo8+OTZWjInsatFjTOSerWFAVLAluTtEM67lJ2Hv+BjYfZ3c4s93rw/7ysRURoQOyBw8yYMdHL6FoBRMCStO0Co+Yi6XVvsr4XueU3fYZK7UhNoCky1HCSk4SCaAu2Txtrd9kqM5NomJ2BYCxzDHzgh9oV2yUWKbNEpAWjCUkAAglQGm6PLZPSOZJWmZLnrSTVnUQ+oLliIWWsHUkDWuGbSV9nXViWZs8mcpYSEpTQe+TqoBNchpF5X2VWcFSvvU5Opcy/7RDegt8rttrXPmFLIlYaUDk7O4wdvjprY0hUtaut0ISnEOD5copDWrKXSPP7dYbvlKw/pGcT+zKCxzAaC9z9FJFpH4F4Y9o6sYhxSVAxkukcuzLmE2bHhNWWGY7N8CLMoy1hUtRStORSWIhPEafKJ7y7PTL16ATJUpUxNpxYWoZbUds8UOuzoNOmS0r+8pGIZdWS3fjjvRzpx96kTJFoIE7AcKsgtvJXnGs6LTHs4Hukjxf4xVNSfBaMrVozw6B2gZWlH8iv7okldD7WkuLRL/lXG0hQ+qDZiV9EbYS/Xyj3L+UcPRO26TZPOZ/bG3hR2iDZh/wDS9u/WSf5l/wBkL/TdvH5pX86/7I3EKBojrZ53e11WyXLxTEoWkMCAt89WIFImuix25UoKlpSlKqgFbFssmpGs6RysVlnA+58QYs3clpMsbEJ/pEDRWHYwVj++LmqlpQAtL4u2BkWzggbBeI/IP+YQSuulunfxeaY0kLGCYXJmINkvH9X/APan5xz7teP6s/8AKj+6NxChtEDYwyrNePuK/wCRH90c+73h7sz+dH98bqFHaI7YwZst4GhStv3k/wB0ISbxH5Zv8yf7o3kKO0R2xhuttoOHDNUriB5mvc8RTZ14JBJlzWGdU5fzRvSl84p3oMMmYQW7J36QNK9Tkzz27bZa1YjJlLO0pYfGLZtN4/qp3h84PdDQRKWcOatCNBsMFReJT2ZgUnYvCW+LGEXVjN8mImXnawWVjB1FY7GvnWtOI9oH1whQv5ByeTyp5eCsq+p3UqRKUQXJKPeBDKA/aoCBrXVoCEMfl5xIlceHDM4nlqTTsO9Fr+ml5csnEalNK8HizaETJFpE1BZ6gcaENzgALQCtKy6ZiS4mIzce8DRfGh3wftE8TpSVkhakYirDTs5lwchThG7Hn3VN8ro34sqlFpl2/r1nTZC5E4BImJzwsWehFdojKSuiskJq6z+0fgIIG2Gb21E1y4aARYkWJa5a1JUlDUGLNStA2g3mNUpr93ZFycmVkTES5HVkdWhKirs0qzO4qabYFzbOiZ7NFHI6K47DvjRXFeMpE+ZZpoKVrIDLYvRiH1r5xT6UdHPug6ySccl+1L/MjeP2d2kSU23yqBRmptjIJBDEQ6XYErIehGR+HCCtktUuciqgWyP5huI1ERrshBiy5EVxdgm0WJSFAijax6L0T6TCXJ7YfEXzGeRi5ds2VNkIE5KVEpKQSAwI26vlFeRIlyEElKcCTSnaO6ukT8TTkpB6/YMjphL908xD19LJYzSp9lPQjG2y+cRJASh9jA84oLnROfx1dAln/wCqNbP6eEKpLTh3kk+EELL0ylKHaBSeY5x5yTDEzmiK+OnZNZZHqv8AqKVT2mOrU5iOnpFJ948jHmEu81JoC+0M790XbBfEnGTNSrJmCjh4tn4mNMfjU+y0c0X2bi87/kqlTEglykjI6iHWLpJIEsAqYpSAQx2NGenCzzJZMo9tnYTNdGCmLRyzXaFS0kg1PaFQaaHWKfqL5RZTi0T3dfqPva5gfAp8wdWbyjSi/wCT7/nAZd3WdJLSzUDC6157KGKH6NR1uFQWlJBOJyw2d0cs2vQXOJq031JP5xDv0tK/WJ5xm1XLJbslUws7BZrwMVJt2IwvLUSoEOFEg7xuLQ/jtA3ia/8AS8r9YnnC/S0r9YnnAj/TcpQSUlYepdWQ2cYU3oxJAPaW+ftN8IfeQdohf9LSv1iecMVfskf+RPOM5+h5IOBS1pWSw7QI5gQ+f0clFQSiap3Yjsn5RPx20dtE0Kb6knJaecD7/vmX1CwlQJIahgZOuOTiShMxZW/aqKAd22JFdF0FYSkzCPzF004dmsc8rfAVKJH0bvUS5TYk1JLEtyMX1X5ixFKwFJSQzhidIgmdCkAMmYp9HZvAQEm3T1asMzEFO2IEYObUibm4rkLlGzS2a8ZBQkldWrVWesKMzNsNnSSOsmU2YT4woT9RE7Ze5j1eMdlLemohiax1aGr69fKPDPKJlCJJEwpLgkRXSokfL1m4hyTATo7oNWVctSgVJGIAgAHCkmmwMk7xTbthk2SoZEpIP1HGKCFtBSyWrEMCjTQ7Dp3PmO+NMM+3EiqnxTM30nSpSwo0UQCFD3k+VIFWa97QVlRmdYliCheIhzrSNL0lkkSg4dSVfN4z8mU/sh32R6WJ9WXjzVnbtnqlzCSBgXmAFUDuPERo7Pe6Fp/EZCtiUnC76bKQFVZ1UZChE0uYsD2FPGmolXBM01nv1Il4JRHWmiaM4d69wzjl4Wsro9M++BVknnDUEKOb5ts5/CJcT+u+PK+KzJS1RkytXqhs5DhjXx8I5LUYWLOFvrGBybI2IisRzQ5pQ+vCHGbEai78h8fCn8UGL5OOIqPn6ziFYrFgjSI1Q0mcQYm19b4nl2k7YYqVsiJaSD3HkA/kPWgU2cFbNey0ZKI4E/OClm6VzRRyXDV1HExlUkmJkqi8M8o+oU2jXXTfyZGIpl+0ACcSiwGxyWi5Lv4LJUMKqHE4AIDah655h+6MQJ2yh2wpc8guCxGop38/hF/HckOsjNTMvxU1SZQOEhWlKnIPBSxonKSoYgWBFFJUxO0jOM9d14JXRRIXuID8A2e7lF5MzCThWscCPlGzFjjPzJ2aoRUlaY+23pgUhM1AWaJStAAJ3q3ho7OnErMxJITmCXdgBAm1TS4/EVtyR8o5ItK1hutVsbCj5Q8sO3qN4X1C0npBMVLUoJAXMUe0RVgG8SIHWnpVPs0vEjD1hoSe243COIsiix64hsuyj5UiU2LatztKUwyxUm/UPh8dhGwdKJikBcxsRSCXcAvsbKJBfktKGUoMVBxUsHer6wP6jC3bFcqCKNpkgFgEsSCqg+cLPH6nU6DSw5cGUxyofnCgH16to5GFE9J+4tAV4lBGvrWOJKaVPAh/EP5R1htHMjzAjxJRkYCM9k7su+JFCI5ldnMH4wrMogMajb69ZQKdHUTy1RLLUxhqURGs19d/mOcTi+TkELfaElMtStQUnilh/SU+MULss0tKlVfErsjcchzi9YZInfhFnUQUvTtB2qcnBI5RdtVxKso6xacJBZDke3pR/wAvtdw2x7mCali29jfjmtLfoTTVyZPZwiYvV/ZB3DXiXipMvJ/yobUYU/KBOIvWJgsRhyfFyk+DHLJOTtstzJaVdpIYnTTu2RTKqt69fKJET4VpDjEOB+fh6eM8/N5hH9SJcdCocggjOGg0iQCKbLdgDmWfjSOSd2Wnrf8ATSHLZxuc73w08WjkkMIrHoI6YIhKYkWTDW74VgGKBEQrX4+X1z5bYkmKem2kNQXr6A0HcKQVxyEchAaOLDQ5obggoAkpMNJqeXrlCUuHoDCDdcnCAI4wYsC0zXStSklWunGlQecCQO8xfutWFQJH0yy+sacE2pFIScXaLlq6Py0rQlUwuvKpiyOh5TlMUO8xy9bq6/q5ks/iSzQOzg6cRptruihNvqcFlILkOMx3+Meumz0YS2Vlw9E1V/EVvqYks3RtZUh5iwh6satr4QPVfM8g0Jh8i+p5UkEABwG3OHhrod0jQ330WlypaDJVMVUuFrxUZ+6ANsuuaxKcI8fONH06tKpSLP1Y9oqfSjCMhaL+UkYVMx01js0vNyRSguDgkTxTGeSYUMHSI+hCiO4wPBMdSqsRY6QsRjyHM8osBW71nCWKb9PWusQpVEyIhIIkWhRGWWe75jZ9HiaXLOZiKZLL4hmNuo1ETSbS413U8OI9Zwj6tDDwIsTrZMmN1iytqDESW4OaRCoVjh3wmzSpMAy0BhTfTuMMB25xHOUDpT0eZ9Z0iXOhkuDiwZ4EXLJOCjhOSg3PXnANUx4dLWxHGsWiqOsKFJSfWfyjqiDEsxNVcYhmSdkRAQklz3DxxH+kc4e8ISSGBrq43/QCOlMV9Dhoh6oaM4cZeyEZxAvXgfHs/wDaOIFI6tGe1wO5lGHhMHpHDSHjkPhpOzLafhtMcuTiCZnzPgYc5ADggZChETSknRxvo55ez3d5MTS5fj674vHH7hoglt69VibG2UTdWNnKnzjqkjYeY+UU0kEdItyk1Bi8Vpm4V0ExD4j7w27yPKukDMIG3w84ksc0oUFJ2j0Y045TiNGVBKRagmhqCc9kBbfOInIPWJCSsM/EZcYKW20FC/ZBDggfsmortYtxgfefRlVpEud7GBQWljQ9sFiMyKRvgm+DbiblcezVfaSWl2U48HaV39kUjBXOsCYpMxLguy3clsuEan7arJMXZbMZRZSFqOxxgaPOLlsExSSZqpiVcQx4aw+a07C5VyaechIUQGbujsZCbLIJHWzP5RCiGqDaNmLW/tAE70JNeLRMiypmUCQlZ9lqAnYQcidoo+e0UJloSQaExFLtRTlUR4Ns88eJX1iRA19ZRprR0bFolInSiErWnEoKxkFRd2wnsklzkRXSM5abpnyyypdXYMCpzo1TDywyXPoBwaHHfFOZPCVODQ5tVt4b0zjZBA3QoN1kxEs6hgpXIBh3qhwskhNSuas/uhI8VKblCqGvbOojk2hxXPWsQT570T6+nnziZUmQrMzU73SabD2Q4ffFmRd6WPVrC9xDK5Ox7i8LolyjqKGFh6rFWal4I2pKUBlFlHQaRUUGDio26QqvsUrMBxjiZrmIrRM0iHrWjQonGh6wih9fWHPEdkmhaAdzcqeVYlXJcRnapnCQHb91P9IhLTHZaWLZ9lP9Ih+EvQevhDvsZkUpOsS9W2sTCXnlTT/ENWMNRlCNsFFBdCBv+H1hKXVtdkT2qyhwVKw64WdRBYDcH2nkYiNl900900/9nZXe26KqDkHUak958OevdzMPA25+uXdCAahBB2EMeUJ4dJIUfSHBURJpDhFo0EnTMhLmRWKWhqjGhM4fieLllTQvsPzHi0C0msXZKqV1oPj63w0Xycg1aZWNLBsfVOkFSUhwo6nlGZTfywvD1akgEJxP2cT1D5QV6QKEtCTUkIAYZ6kB++AKLdMm4+tWSmiwxftPhYls43xqSr1PRjFOCv2N99oSkmzWZSsgonJw+Gj7o84t97JSUuXKiwwinfHpXTKSpVjk4GJS5w1JV2cg2seT2qZLmKBKwnOm/cNsNki+ycqsmF3yFVMkkmr4lDweFEku4JqwFCfNANRllCiVy90X8T6IurTEKld8WZiAKM/HLkPnFdcrblyHKPn1R5Z6bcREuxylLICRLBJO+vfmIzt99JyskIOBGWdT3/CMxeXSWauWiTi7CAAAkNkGDnUgQIXMOca5SlKKjHhDynfCDNpvlKfZSTv/AMxUVfJPsmvrSBgmPTziQADXlE/CiuxLClnvEt2vIRYs94yyT2mPe0CpKSuhBVvAr4ZwrRZVyw+E4eBB+vdC+CmH6oM3mkTJRmBQKpbAsXxJJA5gkdx3QIsVvUDu2aNFRM0HLWJ5Nlw56w2qjGmAJzbFiTjQOyzkbPpWBkwsY11wWf8ACUVeyzcXpGKmKc500eBjTYGFbjtfaKDrUcfqPIQcWaRj5JKVA1BjVWe0FSAdSK+IhM0a5ORLZy54pHy/6xZaKtiVUadn/uuJps58WQGqjkPiTuFYhK9qQx1Si4CQ5OgiKbaAk0ZS+4pTw9478uOYh+8uMKAQk5k+0rjsH7I73hiQ0WjBR77OuiRIqSS5Jqd+2sdJiPHDwqNMFyLZJLnnIsU7CHHI5d0L8M5gp4FxyJfxiPDDAoRd40+w2TfdXyWk8Th82HjDhYF+6Twr4piql4fpCeGvQFolElRLYTyMcmWZQoEq30MNVMUUtiLPk5hstBiiR1nFSCGKgQIt3VZitY2DwERIS7jd8aet8Gk2bBIVhIC1jCl9SdOT84rCPPI0Fs6MrNtsmbPWqemYpLqKS5YJLnIaAUgra7NImoM2RMS6hiwOACEkOQhOgYRTvbowZch5p9oCWVIq2I1YGAK+jU+yqlTrK0wywyi4Sp1O4wkuRhNWNI04ltdM3xbR6+u6k2tMoicqSUDtBFcSSKBzQEbc48/vjo/JTaJsg9sS5gS7F3KesBLDYaxu7PKbqmUxKQ4yBNPajIXgErtEwTEgzDMKipBIUU4SlNcgAAGLZRpclJVJ9DKMb2RVRbMIALgjcYUXEXfMYB3YM5zpSu+OxhcvZoGkfcBT7aNKxSQtUwE5IGu3cPnFyx2MTQTkkaDXviS1pOQyGQHwEeVCEYrZ/g85IDzQSaevCGIs6icn4QQTJjqgBmIKmAomREqJIbKL0yUC3DP57YamV69aQrmEglzlAAAncIuWa1kFj2knQ5GKvUvtbSLKpChKJqkq7ORfI1FPEtrDwk2+B422Ab4tUuXOZAcbdm0E/mbb9YNWawmYZWByJhYRi7zkzjMKMKnJYMKNxAqN8es/ZldS/u6FzElJSCEg7fZKhu36mNmXDHVU+TRkhHjUs35ZjJlSkobAlX4m8iorsDHiY87XLILKDGPVOl93E2Oa35WV3Ah/Bz3R5yshUtJIqk4TwLkeIPOM8o6S+5nyKivLRUQUk20hSZaRiOg1c1blFWySa0Z9ASwf5an/ABFmyW+XIfAca1e3NOZfMJGg9VhXHZCRXqwqtCJbCYou1UJzJJKqnQV0rEM61pWwIwAezhqB/DkRvDHjAmaaYwXSTnmxrQ7/AD5gJNqhVCguXsFjLUkO2JPvJqOJ1T3gRwTAYrWS3FJcFjtEExOQsOtNfeSyT3j2TyffB8P1QvBW4Qwlot/cSf8AbUF7slfynPuJilMSQSDQjQ5vCK12BjxNfOF1giIhhHDFVkZxYxCHYop4oj6wxRZDgiDD0pJLQPGMaEDfSL0i00y+eyKRlYaCNistc+O4CvweDsm1JwZJYOBiIqRqBtitdk1KEqHYJAck6Nn3CK8m0y56kr7K0uQCmgcOQ44Pxi20ao0440SG9FkpGBkk0JYmuXZ074ynSrBJQpKusCSwxBKV4S+LcxxajSNta56JctSkk9kaB86BttYyVrmygFomLxpUogpIcl81A6EA5RfCmlS7NEW2ma3oje6LXLQpJySEkjX0IzF6meq1zwFhMtE5QDHtYWBFBoN+bwT+ziyizpWhPaTiBBDZEbfnFS/ZxVbJyApTlTgAUGWZGYil+VhTpWcRZkpADrO8gkniRSFHJvWP7aB/Co6bRCiWv1Buv4yK57IBI7VCSSYimhIf1wiW3W4LUyaD2j/F2m7nbuiqZUePlyV5V6GFnWf6184Z90BNB5nwzi9JsXZxKoDp+b/89/KHrToAw9ZnWJNtfMcCrXICWDtnv/zDZOFNMOIbSfgNIntEqrbh8/jEZktTSEcvY5teiHJnKahwjYKeUMTMV2hiLEVz2xMiS774rlaQS6gljqQGPfAUmdbCN2SgVJcBnGI5lnrU7njYjpXZJYaUoKb+EDYK18I86tF4gdlBxKOzIb31iKypc8I0LNKC+o29G/n9K0zHCpaCkhiMRyOe6MneHR8BE37uMWJimWosQQXzNFAB8iDVm1iooUrDUXgqUQ1Rr65xPxpyfPJ219g6y2daJn4jhYzBBDDhoIZfVnYiYgMFe1+9m/ePEb41su1pnIZQC07DmOBzSYA9ILL1UqYKqQUhSTr7aQx3gmvF9Y1Y8qm69fYRxA9ituEt+UhiDkYltCcPaFUabtx+evOBko5NBGyzqMag0IORHr4RZqhOuB0i0VgvZ7RQQHXZcPaTVO/McfnE8ldISQA6iZTjFqdbFlCe0aFs9CAw8DAmyTnME5IcFO3z0+XeY6gpjfvi/eVzML7yXqx4pSfMRAJZeJUiOSTOtnAQQewl23jwBbLdEKVnSnCnlnFqUK7teGvnEabOXaG1R1lVSBsi3ZOyAsAFiwd2f6fERHaEN61h4dCUulK0lJBDuxNXYbqPugxi3Itig5PgfKvpCgccpOBmIxODXQtRiImuwyzRMvC/aZJHCoLaZxSvG60KljqScf6tmFM+GkVrns01CsSwQcJqduYp3RVqSfJekjXyrOrCEBJCU6NyyzEDbx6NqKh1cw41EqDswfPg75xeF7K6kJUT1jFykAOnjocot2a78SUkrIIqlT+zox2iNEJe3qPF/wByt0SuqbKxicHKi3aIIb4isUOk7ypk4yx2vyhDu+zDk2vOL932xSLRNMxbpSwc7K0AEZ/pPeBXNUtBVLWpT1BYpGEAvpllGmFctl4J0UU3xTtIm4tcIUz6s4hRMlUyY6kmhJZ11zO6FDU1+01bwXARt0jHNJCQmgFEgDuAAEGrsupIDmqtp04DSKky2OanLui5KvMKHZIB1EeP4cYTcmeKiO3Mnsj16EDFuaDWLlqI/MqpqYF3heIAwy/aIZ9j79sY8lzkKwFb77KZxSiqE9k0HabMvnnl3b4ISrwlkPiDbDQjugRMsB3NFVdl2rTzfyeDLGn9BOQnb+kWYlc/WcBpVmM2YVzCadpSj67h3RNLsyPePck/FoIT5ISBLHFW86A8IdVj6OXuxl2LxrwhBcuzVYb4NqsfVhtTFi65iJSHSjtEeO8xWmqKlOYzZHF8nC+7dgrPAQPnpy4fX4wQmqxDCBmQPhnEUxDmFdcUcV5GKWXTrnvgiqamfLXJVQLS29JOo02bj5Qql04fMR2XIeGkmpLXsZMzFo6MT5KqJM1OikAnmnNPlvMNs6o18xfVy1TC5wh+/IDnGOROJWVGpUSTxJfzjbjnKa8wJBBC2f1sjuDMimpHy+XoMRV2iUQGTFZJlYNSC4gFKHaG07I1V0WQGqiKaU9CKpWGr6F1QUa0Ouw/I/F4hXKKTWCk60S0DMGKc20Y/ZST/C/jDuKiu+RtSGWz/CLTjYCe/wBUhkq6lsSt0gVwjMvs084B3raUiZ1aphSpKnFGSW8xox3xXFilLvg0Yfh5ZHQaTKSpTuPZx00GhfKIpiQClaASwCZVACauonmQDui1ZpK7QmZhw0IStKSSRLABThD11ED12wqmjCDNwqxABJcMaAgCg+sb/DhGNR/v/s9CGLVaoLptaQ8xaCk9lOAiuIkjgdK5RIZ0pCmVMSlebKIp5j5xyZeKBKUq0S1JUEqV2+yGGwDJhuJiFdgROAWtGCXgooCtKucWYpsjE8dKmZ5Rp8kE68bP+QYzWoLDma+ETS7QJkvCBif2akPqCDoYGTZaJZkoSZUxCjQpBBAJYPp/iNXZLqQAkyyRhLj5GOj7CLjgzVz3imUpQepPfvfYXEW5t6oUrGBkSCFDMHMjvcRNeVllTbclPVAKb8RQpiOaAQM8nfhEN8KTIUEmUAFEpSWcA5193J4Zxjrqh5a35Sii1pIfq+HY00yGyFEhsyjXERuSHHdChNsnuweIyzabKpFVJ8jA+ZJWfys22n1gjb+kZPspAO0n4D5wIm2hcz2lEvsjHkyYuk2zG69ChbjmCSdzluUUlhZoCW2D6Qal2VHuvxi8gZUAG6IRpsXWzHm7l5lJaLcqx7o2CLMDmC28U5xGm70YvaSdwIfzoIrkxuuGHQB2SwhLTF5OABtOfgK8tsOnSCCpxUmCE9YWp/yiiRu28Tny2QpjYAdnZPDQ+Y5Rm4b1Or0K1nIwtsieXL8YqItYlzErKQpOSgdm0bxGls8iVPS8pTKOhPlAlhcn5RasDykMofDa1H745KRBObdykmoyjgsjA0hIY5XTR1A60DPh9fhEtglu+yOTZBJFIsTJyJEslegfKLwVysKAPTW3iXLTKGaziPAZPxUT/LGNlWn/ACdIt3va1T5qph1oBsAyHrfFeXZnjakqObL0m2gDtAg84X6QrESJWIN+YDmPmPEcKwYIRxQoRXaQxq5KSGGjhqnviCztw37Pp64wJh8kkcDHKPBwZum3FE1IUacfXONpbb0TKlBRSpTggBIeo27BvjCWL2q1EaWfOWiUjCe052hwQUuN9QY04nw0Ww8youdFbxKytShmaA7AMn4uXg2kyCpSlISFDIg5HVtH3tGJlWaaFgKX+GG/KxUKUPKu3vjRWqyImyiANNC3eN40isMnPZplSkT2azAKM2zKAmgFJQoMFDE9QACXrUOMtkVrXfUxCVKTLCEOVTC2JY94szO2rGM9Ps1okYQe2xd68y1RE1ovq0oYSkJXKw1dOIk4XZndi9Dzh5St0y3N80/uXpt+SVJUqXN+8TTQJUNKUZhpHbr6SLmlYmSVqQAwQKBxm76c48/stgC7QQr/APmf2QkKLHiS4FHzjY3TPmEpMwYsIYlmJamghHIOV418r/n+C/JsmJRKrOmSgF0KBxKGrqPeaQTtNvmhP4SUqYUdwGirZZiUhSp8ws9E6JD0ZhXjD5d9SqlAUcOnwfKJS7M0lyUritM1K1LnIYqNNxfbqN8c6VdJFqOFLMAVEFmOg3vnlBK6rX12IzUJRLL4QkkqpkXy5CLCrtkT5ahhSlQGHGAXBahZsjmx3xXhqpFIU3yZ2yWi04ElxUA0yyhQhIWmgUulKGlKUhRF4vr/AJOaV9kEuyl833axfs13LzIwp2qp9TF6w3WxBVnpu+u+DMyyg0jBi+GcuWYlEzqzLl5ArPIfOI/vUxXsDB+6K8zWDky70CpDw2WxoAwiv6eXTdfYNMGJuokOskneSfOHz7MJcs+8qn8Iz+A7zBpRASSqgTU+vWkALfasYxMwdm2B3HgYOaEca47OaSKqA5ryidEt0rGpSeY7Q8orSlRekHUvQE+DfGPM52JoDzJLpinY5ypanSSDBhUsHduLNzgfapTF40Tdq0BmiT0vCUAzG4mGL6WSVDMd0Ye+FuUB6M/e8VgqkaobSjyw7M2s3pAk+zWIZiusIxVCtNNkZ2zLg5YwSO8QyhQG2zKzrPhVu9AjiC47ofJTBG97PhnLQWAWy0nYVCv8JLg9x0gaUFJINCM4NUFk3U6juhy5AXn2Vf8Aqd9Mj4cI7JUDF1FmeGqxQTNshTmOGr94oYSJcG0SSxGhBoQ9Wd22wrJYlKPy+kCgiuqwFR3bd0Ek3z+NMQCWSAMszsfYB4ndCnq6uWUpI6xszpu45QGnhSSQH7Ldo03qYDMvGiOO1Rt+Hw35mFbfNSMJSpLipBLM+8wOtd9JSwGIge0UmgyBO+AluxLJxAgZhTZDKuwcYp2JZUQkHMsnhoIP6au5fc0rClK5M9YsF+fepDS1srXRwz8jrrWBE6+ESpf5DNSkrMtx2gGoGqDWjPwMWrssAlgJSAGFc60Y5xUs90yrWpc6QQJkt5YIFCUsc9lWxabxBir7IQUW3fQKvmzpmzEr6o4VpTRRDuMwQNlKx1d4mUkJTiCthFG7409y9FkhptodUxJLMWwjZiGfdGV6REItUxEztBIdK1e4ah9My3dDRxctJlIYozlSZDaL2RMZCysTA2RIGVSQKNz0g5dRThY0SKlWW/ujCrlYlAoBc+6S7Zu8WbFMVKmp69SjLScSfdfeNWgShzbfQJxV1Z6nKsaUMQQY5b7yEsKIZ6B6cA+0B3PAxTsl4Y0B6E1qS5pw1ita7EuYkigLiu7ZWnhE1MirvgJ2S7khAryG/dCgIPvKOylTAUAOzuEKHG0Ro2i2IUKEx9kUDbQqoizZB5fOOwoSPzg9Sjfh/DT+9/1LQHP+0rin/tChRj+J/qCS7I7Pn3iLyvYPEfGFCjF+5/kRFJXtetgiK16d3kI5CiuPpgAHSEfipH7A/rXFAQoUbodAZbsGY4jzjRWSFCh32Fg/pKPxJf8A8Y/qXFSxnEVBVQBQGoHdChQz6GXZJJQBkBBmxh0uc6QoUd6gJZSR1iKfmHmIsLDIU1KaUhQorDsKMyJh65Icsw131gjbx2yNPoY5CimPqJ62P5Y/Y50GmFU+YCSQQHBLg1IqNaUgX0mlhN4DCAmsvINqNkKFCz/q/gT4jv8A8LHTm0rCMIUoDGQzlmc0bZBL7KVFplf/ACD+kQoUUXyFZr/jv7npM0dlPGPNPtSlgTaAVloemfbVnthQoaJlxfN+Dl1yEpky2SB2RkANIgvmUCEOB/uIGX7QeOQok+0I/mNRah218TEqiyO8eUKFGTGMumV505QJYnmdkdhQo9NdDH/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0" name="AutoShape 6" descr="data:image/jpeg;base64,/9j/4AAQSkZJRgABAQAAAQABAAD/2wCEAAkGBhQSERQUExQWFRQWGBwYGBgYGBcZHBwZHBgWFxgcHBgaHCceGBojGRgaHy8gIycpLCwsHB4xNTAqNSYrLCkBCQoKDgwOGg8PGiwkHSIpLCwpLCwsLCwsLCwsLCwsLCwsLCwsLCwsLCwsLCwsLCwsLCwsLCwsLCwsLCwsLCwsLP/AABEIAMIBAwMBIgACEQEDEQH/xAAbAAABBQEBAAAAAAAAAAAAAAAFAAIDBAYBB//EAEUQAAECAwUEBwUECQQCAwEAAAECEQADIQQFEjFBUWFxkQYTIoGhsfAyUsHR4QcUI0IVU2JygpKy0vEWM5PCQ6Jzo+Ik/8QAGgEAAwEBAQEAAAAAAAAAAAAAAQIDBAAFBv/EAC4RAAICAgIABAUDBAMAAAAAAAABAhEDEiExEyJBUQQyYXGBFELwM6GxwSRSkf/aAAwDAQACEQMRAD8AG2K95cgCVNlTJZAeoNX1rWLyL6sqlf7mE7DSLl62aXa0YV9lYfAvVJO3ak0cd4rnlbd0QtAp1S1N+dIJQRtCxRo8+OTZWjInsatFjTOSerWFAVLAluTtEM67lJ2Hv+BjYfZ3c4s93rw/7ysRURoQOyBw8yYMdHL6FoBRMCStO0Co+Yi6XVvsr4XueU3fYZK7UhNoCky1HCSk4SCaAu2Txtrd9kqM5NomJ2BYCxzDHzgh9oV2yUWKbNEpAWjCUkAAglQGm6PLZPSOZJWmZLnrSTVnUQ+oLliIWWsHUkDWuGbSV9nXViWZs8mcpYSEpTQe+TqoBNchpF5X2VWcFSvvU5Opcy/7RDegt8rttrXPmFLIlYaUDk7O4wdvjprY0hUtaut0ISnEOD5copDWrKXSPP7dYbvlKw/pGcT+zKCxzAaC9z9FJFpH4F4Y9o6sYhxSVAxkukcuzLmE2bHhNWWGY7N8CLMoy1hUtRStORSWIhPEafKJ7y7PTL16ATJUpUxNpxYWoZbUds8UOuzoNOmS0r+8pGIZdWS3fjjvRzpx96kTJFoIE7AcKsgtvJXnGs6LTHs4Hukjxf4xVNSfBaMrVozw6B2gZWlH8iv7okldD7WkuLRL/lXG0hQ+qDZiV9EbYS/Xyj3L+UcPRO26TZPOZ/bG3hR2iDZh/wDS9u/WSf5l/wBkL/TdvH5pX86/7I3EKBojrZ53e11WyXLxTEoWkMCAt89WIFImuix25UoKlpSlKqgFbFssmpGs6RysVlnA+58QYs3clpMsbEJ/pEDRWHYwVj++LmqlpQAtL4u2BkWzggbBeI/IP+YQSuulunfxeaY0kLGCYXJmINkvH9X/APan5xz7teP6s/8AKj+6NxChtEDYwyrNePuK/wCRH90c+73h7sz+dH98bqFHaI7YwZst4GhStv3k/wB0ISbxH5Zv8yf7o3kKO0R2xhuttoOHDNUriB5mvc8RTZ14JBJlzWGdU5fzRvSl84p3oMMmYQW7J36QNK9Tkzz27bZa1YjJlLO0pYfGLZtN4/qp3h84PdDQRKWcOatCNBsMFReJT2ZgUnYvCW+LGEXVjN8mImXnawWVjB1FY7GvnWtOI9oH1whQv5ByeTyp5eCsq+p3UqRKUQXJKPeBDKA/aoCBrXVoCEMfl5xIlceHDM4nlqTTsO9Fr+ml5csnEalNK8HizaETJFpE1BZ6gcaENzgALQCtKy6ZiS4mIzce8DRfGh3wftE8TpSVkhakYirDTs5lwchThG7Hn3VN8ro34sqlFpl2/r1nTZC5E4BImJzwsWehFdojKSuiskJq6z+0fgIIG2Gb21E1y4aARYkWJa5a1JUlDUGLNStA2g3mNUpr93ZFycmVkTES5HVkdWhKirs0qzO4qabYFzbOiZ7NFHI6K47DvjRXFeMpE+ZZpoKVrIDLYvRiH1r5xT6UdHPug6ySccl+1L/MjeP2d2kSU23yqBRmptjIJBDEQ6XYErIehGR+HCCtktUuciqgWyP5huI1ERrshBiy5EVxdgm0WJSFAijax6L0T6TCXJ7YfEXzGeRi5ds2VNkIE5KVEpKQSAwI26vlFeRIlyEElKcCTSnaO6ukT8TTkpB6/YMjphL908xD19LJYzSp9lPQjG2y+cRJASh9jA84oLnROfx1dAln/wCqNbP6eEKpLTh3kk+EELL0ylKHaBSeY5x5yTDEzmiK+OnZNZZHqv8AqKVT2mOrU5iOnpFJ948jHmEu81JoC+0M790XbBfEnGTNSrJmCjh4tn4mNMfjU+y0c0X2bi87/kqlTEglykjI6iHWLpJIEsAqYpSAQx2NGenCzzJZMo9tnYTNdGCmLRyzXaFS0kg1PaFQaaHWKfqL5RZTi0T3dfqPva5gfAp8wdWbyjSi/wCT7/nAZd3WdJLSzUDC6157KGKH6NR1uFQWlJBOJyw2d0cs2vQXOJq031JP5xDv0tK/WJ5xm1XLJbslUws7BZrwMVJt2IwvLUSoEOFEg7xuLQ/jtA3ia/8AS8r9YnnC/S0r9YnnAj/TcpQSUlYepdWQ2cYU3oxJAPaW+ftN8IfeQdohf9LSv1iecMVfskf+RPOM5+h5IOBS1pWSw7QI5gQ+f0clFQSiap3Yjsn5RPx20dtE0Kb6knJaecD7/vmX1CwlQJIahgZOuOTiShMxZW/aqKAd22JFdF0FYSkzCPzF004dmsc8rfAVKJH0bvUS5TYk1JLEtyMX1X5ixFKwFJSQzhidIgmdCkAMmYp9HZvAQEm3T1asMzEFO2IEYObUibm4rkLlGzS2a8ZBQkldWrVWesKMzNsNnSSOsmU2YT4woT9RE7Ze5j1eMdlLemohiax1aGr69fKPDPKJlCJJEwpLgkRXSokfL1m4hyTATo7oNWVctSgVJGIAgAHCkmmwMk7xTbthk2SoZEpIP1HGKCFtBSyWrEMCjTQ7Dp3PmO+NMM+3EiqnxTM30nSpSwo0UQCFD3k+VIFWa97QVlRmdYliCheIhzrSNL0lkkSg4dSVfN4z8mU/sh32R6WJ9WXjzVnbtnqlzCSBgXmAFUDuPERo7Pe6Fp/EZCtiUnC76bKQFVZ1UZChE0uYsD2FPGmolXBM01nv1Il4JRHWmiaM4d69wzjl4Wsro9M++BVknnDUEKOb5ts5/CJcT+u+PK+KzJS1RkytXqhs5DhjXx8I5LUYWLOFvrGBybI2IisRzQ5pQ+vCHGbEai78h8fCn8UGL5OOIqPn6ziFYrFgjSI1Q0mcQYm19b4nl2k7YYqVsiJaSD3HkA/kPWgU2cFbNey0ZKI4E/OClm6VzRRyXDV1HExlUkmJkqi8M8o+oU2jXXTfyZGIpl+0ACcSiwGxyWi5Lv4LJUMKqHE4AIDah655h+6MQJ2yh2wpc8guCxGop38/hF/HckOsjNTMvxU1SZQOEhWlKnIPBSxonKSoYgWBFFJUxO0jOM9d14JXRRIXuID8A2e7lF5MzCThWscCPlGzFjjPzJ2aoRUlaY+23pgUhM1AWaJStAAJ3q3ho7OnErMxJITmCXdgBAm1TS4/EVtyR8o5ItK1hutVsbCj5Q8sO3qN4X1C0npBMVLUoJAXMUe0RVgG8SIHWnpVPs0vEjD1hoSe243COIsiix64hsuyj5UiU2LatztKUwyxUm/UPh8dhGwdKJikBcxsRSCXcAvsbKJBfktKGUoMVBxUsHer6wP6jC3bFcqCKNpkgFgEsSCqg+cLPH6nU6DSw5cGUxyofnCgH16to5GFE9J+4tAV4lBGvrWOJKaVPAh/EP5R1htHMjzAjxJRkYCM9k7su+JFCI5ldnMH4wrMogMajb69ZQKdHUTy1RLLUxhqURGs19d/mOcTi+TkELfaElMtStQUnilh/SU+MULss0tKlVfErsjcchzi9YZInfhFnUQUvTtB2qcnBI5RdtVxKso6xacJBZDke3pR/wAvtdw2x7mCali29jfjmtLfoTTVyZPZwiYvV/ZB3DXiXipMvJ/yobUYU/KBOIvWJgsRhyfFyk+DHLJOTtstzJaVdpIYnTTu2RTKqt69fKJET4VpDjEOB+fh6eM8/N5hH9SJcdCocggjOGg0iQCKbLdgDmWfjSOSd2Wnrf8ATSHLZxuc73w08WjkkMIrHoI6YIhKYkWTDW74VgGKBEQrX4+X1z5bYkmKem2kNQXr6A0HcKQVxyEchAaOLDQ5obggoAkpMNJqeXrlCUuHoDCDdcnCAI4wYsC0zXStSklWunGlQecCQO8xfutWFQJH0yy+sacE2pFIScXaLlq6Py0rQlUwuvKpiyOh5TlMUO8xy9bq6/q5ks/iSzQOzg6cRptruihNvqcFlILkOMx3+Meumz0YS2Vlw9E1V/EVvqYks3RtZUh5iwh6satr4QPVfM8g0Jh8i+p5UkEABwG3OHhrod0jQ330WlypaDJVMVUuFrxUZ+6ANsuuaxKcI8fONH06tKpSLP1Y9oqfSjCMhaL+UkYVMx01js0vNyRSguDgkTxTGeSYUMHSI+hCiO4wPBMdSqsRY6QsRjyHM8osBW71nCWKb9PWusQpVEyIhIIkWhRGWWe75jZ9HiaXLOZiKZLL4hmNuo1ETSbS413U8OI9Zwj6tDDwIsTrZMmN1iytqDESW4OaRCoVjh3wmzSpMAy0BhTfTuMMB25xHOUDpT0eZ9Z0iXOhkuDiwZ4EXLJOCjhOSg3PXnANUx4dLWxHGsWiqOsKFJSfWfyjqiDEsxNVcYhmSdkRAQklz3DxxH+kc4e8ISSGBrq43/QCOlMV9Dhoh6oaM4cZeyEZxAvXgfHs/wDaOIFI6tGe1wO5lGHhMHpHDSHjkPhpOzLafhtMcuTiCZnzPgYc5ADggZChETSknRxvo55ez3d5MTS5fj674vHH7hoglt69VibG2UTdWNnKnzjqkjYeY+UU0kEdItyk1Bi8Vpm4V0ExD4j7w27yPKukDMIG3w84ksc0oUFJ2j0Y045TiNGVBKRagmhqCc9kBbfOInIPWJCSsM/EZcYKW20FC/ZBDggfsmortYtxgfefRlVpEud7GBQWljQ9sFiMyKRvgm+DbiblcezVfaSWl2U48HaV39kUjBXOsCYpMxLguy3clsuEan7arJMXZbMZRZSFqOxxgaPOLlsExSSZqpiVcQx4aw+a07C5VyaechIUQGbujsZCbLIJHWzP5RCiGqDaNmLW/tAE70JNeLRMiypmUCQlZ9lqAnYQcidoo+e0UJloSQaExFLtRTlUR4Ns88eJX1iRA19ZRprR0bFolInSiErWnEoKxkFRd2wnsklzkRXSM5abpnyyypdXYMCpzo1TDywyXPoBwaHHfFOZPCVODQ5tVt4b0zjZBA3QoN1kxEs6hgpXIBh3qhwskhNSuas/uhI8VKblCqGvbOojk2hxXPWsQT570T6+nnziZUmQrMzU73SabD2Q4ffFmRd6WPVrC9xDK5Ox7i8LolyjqKGFh6rFWal4I2pKUBlFlHQaRUUGDio26QqvsUrMBxjiZrmIrRM0iHrWjQonGh6wih9fWHPEdkmhaAdzcqeVYlXJcRnapnCQHb91P9IhLTHZaWLZ9lP9Ih+EvQevhDvsZkUpOsS9W2sTCXnlTT/ENWMNRlCNsFFBdCBv+H1hKXVtdkT2qyhwVKw64WdRBYDcH2nkYiNl900900/9nZXe26KqDkHUak958OevdzMPA25+uXdCAahBB2EMeUJ4dJIUfSHBURJpDhFo0EnTMhLmRWKWhqjGhM4fieLllTQvsPzHi0C0msXZKqV1oPj63w0Xycg1aZWNLBsfVOkFSUhwo6nlGZTfywvD1akgEJxP2cT1D5QV6QKEtCTUkIAYZ6kB++AKLdMm4+tWSmiwxftPhYls43xqSr1PRjFOCv2N99oSkmzWZSsgonJw+Gj7o84t97JSUuXKiwwinfHpXTKSpVjk4GJS5w1JV2cg2seT2qZLmKBKwnOm/cNsNki+ycqsmF3yFVMkkmr4lDweFEku4JqwFCfNANRllCiVy90X8T6IurTEKld8WZiAKM/HLkPnFdcrblyHKPn1R5Z6bcREuxylLICRLBJO+vfmIzt99JyskIOBGWdT3/CMxeXSWauWiTi7CAAAkNkGDnUgQIXMOca5SlKKjHhDynfCDNpvlKfZSTv/AMxUVfJPsmvrSBgmPTziQADXlE/CiuxLClnvEt2vIRYs94yyT2mPe0CpKSuhBVvAr4ZwrRZVyw+E4eBB+vdC+CmH6oM3mkTJRmBQKpbAsXxJJA5gkdx3QIsVvUDu2aNFRM0HLWJ5Nlw56w2qjGmAJzbFiTjQOyzkbPpWBkwsY11wWf8ACUVeyzcXpGKmKc500eBjTYGFbjtfaKDrUcfqPIQcWaRj5JKVA1BjVWe0FSAdSK+IhM0a5ORLZy54pHy/6xZaKtiVUadn/uuJps58WQGqjkPiTuFYhK9qQx1Si4CQ5OgiKbaAk0ZS+4pTw9478uOYh+8uMKAQk5k+0rjsH7I73hiQ0WjBR77OuiRIqSS5Jqd+2sdJiPHDwqNMFyLZJLnnIsU7CHHI5d0L8M5gp4FxyJfxiPDDAoRd40+w2TfdXyWk8Th82HjDhYF+6Twr4piql4fpCeGvQFolElRLYTyMcmWZQoEq30MNVMUUtiLPk5hstBiiR1nFSCGKgQIt3VZitY2DwERIS7jd8aet8Gk2bBIVhIC1jCl9SdOT84rCPPI0Fs6MrNtsmbPWqemYpLqKS5YJLnIaAUgra7NImoM2RMS6hiwOACEkOQhOgYRTvbowZch5p9oCWVIq2I1YGAK+jU+yqlTrK0wywyi4Sp1O4wkuRhNWNI04ltdM3xbR6+u6k2tMoicqSUDtBFcSSKBzQEbc48/vjo/JTaJsg9sS5gS7F3KesBLDYaxu7PKbqmUxKQ4yBNPajIXgErtEwTEgzDMKipBIUU4SlNcgAAGLZRpclJVJ9DKMb2RVRbMIALgjcYUXEXfMYB3YM5zpSu+OxhcvZoGkfcBT7aNKxSQtUwE5IGu3cPnFyx2MTQTkkaDXviS1pOQyGQHwEeVCEYrZ/g85IDzQSaevCGIs6icn4QQTJjqgBmIKmAomREqJIbKL0yUC3DP57YamV69aQrmEglzlAAAncIuWa1kFj2knQ5GKvUvtbSLKpChKJqkq7ORfI1FPEtrDwk2+B422Ab4tUuXOZAcbdm0E/mbb9YNWawmYZWByJhYRi7zkzjMKMKnJYMKNxAqN8es/ZldS/u6FzElJSCEg7fZKhu36mNmXDHVU+TRkhHjUs35ZjJlSkobAlX4m8iorsDHiY87XLILKDGPVOl93E2Oa35WV3Ah/Bz3R5yshUtJIqk4TwLkeIPOM8o6S+5nyKivLRUQUk20hSZaRiOg1c1blFWySa0Z9ASwf5an/ABFmyW+XIfAca1e3NOZfMJGg9VhXHZCRXqwqtCJbCYou1UJzJJKqnQV0rEM61pWwIwAezhqB/DkRvDHjAmaaYwXSTnmxrQ7/AD5gJNqhVCguXsFjLUkO2JPvJqOJ1T3gRwTAYrWS3FJcFjtEExOQsOtNfeSyT3j2TyffB8P1QvBW4Qwlot/cSf8AbUF7slfynPuJilMSQSDQjQ5vCK12BjxNfOF1giIhhHDFVkZxYxCHYop4oj6wxRZDgiDD0pJLQPGMaEDfSL0i00y+eyKRlYaCNistc+O4CvweDsm1JwZJYOBiIqRqBtitdk1KEqHYJAck6Nn3CK8m0y56kr7K0uQCmgcOQ44Pxi20ao0440SG9FkpGBkk0JYmuXZ074ynSrBJQpKusCSwxBKV4S+LcxxajSNta56JctSkk9kaB86BttYyVrmygFomLxpUogpIcl81A6EA5RfCmlS7NEW2ma3oje6LXLQpJySEkjX0IzF6meq1zwFhMtE5QDHtYWBFBoN+bwT+ziyizpWhPaTiBBDZEbfnFS/ZxVbJyApTlTgAUGWZGYil+VhTpWcRZkpADrO8gkniRSFHJvWP7aB/Co6bRCiWv1Buv4yK57IBI7VCSSYimhIf1wiW3W4LUyaD2j/F2m7nbuiqZUePlyV5V6GFnWf6184Z90BNB5nwzi9JsXZxKoDp+b/89/KHrToAw9ZnWJNtfMcCrXICWDtnv/zDZOFNMOIbSfgNIntEqrbh8/jEZktTSEcvY5teiHJnKahwjYKeUMTMV2hiLEVz2xMiS774rlaQS6gljqQGPfAUmdbCN2SgVJcBnGI5lnrU7njYjpXZJYaUoKb+EDYK18I86tF4gdlBxKOzIb31iKypc8I0LNKC+o29G/n9K0zHCpaCkhiMRyOe6MneHR8BE37uMWJimWosQQXzNFAB8iDVm1iooUrDUXgqUQ1Rr65xPxpyfPJ219g6y2daJn4jhYzBBDDhoIZfVnYiYgMFe1+9m/ePEb41su1pnIZQC07DmOBzSYA9ILL1UqYKqQUhSTr7aQx3gmvF9Y1Y8qm69fYRxA9ituEt+UhiDkYltCcPaFUabtx+evOBko5NBGyzqMag0IORHr4RZqhOuB0i0VgvZ7RQQHXZcPaTVO/McfnE8ldISQA6iZTjFqdbFlCe0aFs9CAw8DAmyTnME5IcFO3z0+XeY6gpjfvi/eVzML7yXqx4pSfMRAJZeJUiOSTOtnAQQewl23jwBbLdEKVnSnCnlnFqUK7teGvnEabOXaG1R1lVSBsi3ZOyAsAFiwd2f6fERHaEN61h4dCUulK0lJBDuxNXYbqPugxi3Itig5PgfKvpCgccpOBmIxODXQtRiImuwyzRMvC/aZJHCoLaZxSvG60KljqScf6tmFM+GkVrns01CsSwQcJqduYp3RVqSfJekjXyrOrCEBJCU6NyyzEDbx6NqKh1cw41EqDswfPg75xeF7K6kJUT1jFykAOnjocot2a78SUkrIIqlT+zox2iNEJe3qPF/wByt0SuqbKxicHKi3aIIb4isUOk7ypk4yx2vyhDu+zDk2vOL932xSLRNMxbpSwc7K0AEZ/pPeBXNUtBVLWpT1BYpGEAvpllGmFctl4J0UU3xTtIm4tcIUz6s4hRMlUyY6kmhJZ11zO6FDU1+01bwXARt0jHNJCQmgFEgDuAAEGrsupIDmqtp04DSKky2OanLui5KvMKHZIB1EeP4cYTcmeKiO3Mnsj16EDFuaDWLlqI/MqpqYF3heIAwy/aIZ9j79sY8lzkKwFb77KZxSiqE9k0HabMvnnl3b4ISrwlkPiDbDQjugRMsB3NFVdl2rTzfyeDLGn9BOQnb+kWYlc/WcBpVmM2YVzCadpSj67h3RNLsyPePck/FoIT5ISBLHFW86A8IdVj6OXuxl2LxrwhBcuzVYb4NqsfVhtTFi65iJSHSjtEeO8xWmqKlOYzZHF8nC+7dgrPAQPnpy4fX4wQmqxDCBmQPhnEUxDmFdcUcV5GKWXTrnvgiqamfLXJVQLS29JOo02bj5Qql04fMR2XIeGkmpLXsZMzFo6MT5KqJM1OikAnmnNPlvMNs6o18xfVy1TC5wh+/IDnGOROJWVGpUSTxJfzjbjnKa8wJBBC2f1sjuDMimpHy+XoMRV2iUQGTFZJlYNSC4gFKHaG07I1V0WQGqiKaU9CKpWGr6F1QUa0Ouw/I/F4hXKKTWCk60S0DMGKc20Y/ZST/C/jDuKiu+RtSGWz/CLTjYCe/wBUhkq6lsSt0gVwjMvs084B3raUiZ1aphSpKnFGSW8xox3xXFilLvg0Yfh5ZHQaTKSpTuPZx00GhfKIpiQClaASwCZVACauonmQDui1ZpK7QmZhw0IStKSSRLABThD11ED12wqmjCDNwqxABJcMaAgCg+sb/DhGNR/v/s9CGLVaoLptaQ8xaCk9lOAiuIkjgdK5RIZ0pCmVMSlebKIp5j5xyZeKBKUq0S1JUEqV2+yGGwDJhuJiFdgROAWtGCXgooCtKucWYpsjE8dKmZ5Rp8kE68bP+QYzWoLDma+ETS7QJkvCBif2akPqCDoYGTZaJZkoSZUxCjQpBBAJYPp/iNXZLqQAkyyRhLj5GOj7CLjgzVz3imUpQepPfvfYXEW5t6oUrGBkSCFDMHMjvcRNeVllTbclPVAKb8RQpiOaAQM8nfhEN8KTIUEmUAFEpSWcA5193J4Zxjrqh5a35Sii1pIfq+HY00yGyFEhsyjXERuSHHdChNsnuweIyzabKpFVJ8jA+ZJWfys22n1gjb+kZPspAO0n4D5wIm2hcz2lEvsjHkyYuk2zG69ChbjmCSdzluUUlhZoCW2D6Qal2VHuvxi8gZUAG6IRpsXWzHm7l5lJaLcqx7o2CLMDmC28U5xGm70YvaSdwIfzoIrkxuuGHQB2SwhLTF5OABtOfgK8tsOnSCCpxUmCE9YWp/yiiRu28Tny2QpjYAdnZPDQ+Y5Rm4b1Or0K1nIwtsieXL8YqItYlzErKQpOSgdm0bxGls8iVPS8pTKOhPlAlhcn5RasDykMofDa1H745KRBObdykmoyjgsjA0hIY5XTR1A60DPh9fhEtglu+yOTZBJFIsTJyJEslegfKLwVysKAPTW3iXLTKGaziPAZPxUT/LGNlWn/ACdIt3va1T5qph1oBsAyHrfFeXZnjakqObL0m2gDtAg84X6QrESJWIN+YDmPmPEcKwYIRxQoRXaQxq5KSGGjhqnviCztw37Pp64wJh8kkcDHKPBwZum3FE1IUacfXONpbb0TKlBRSpTggBIeo27BvjCWL2q1EaWfOWiUjCe052hwQUuN9QY04nw0Ww8youdFbxKytShmaA7AMn4uXg2kyCpSlISFDIg5HVtH3tGJlWaaFgKX+GG/KxUKUPKu3vjRWqyImyiANNC3eN40isMnPZplSkT2azAKM2zKAmgFJQoMFDE9QACXrUOMtkVrXfUxCVKTLCEOVTC2JY94szO2rGM9Ps1okYQe2xd68y1RE1ovq0oYSkJXKw1dOIk4XZndi9Dzh5St0y3N80/uXpt+SVJUqXN+8TTQJUNKUZhpHbr6SLmlYmSVqQAwQKBxm76c48/stgC7QQr/APmf2QkKLHiS4FHzjY3TPmEpMwYsIYlmJamghHIOV418r/n+C/JsmJRKrOmSgF0KBxKGrqPeaQTtNvmhP4SUqYUdwGirZZiUhSp8ws9E6JD0ZhXjD5d9SqlAUcOnwfKJS7M0lyUritM1K1LnIYqNNxfbqN8c6VdJFqOFLMAVEFmOg3vnlBK6rX12IzUJRLL4QkkqpkXy5CLCrtkT5ahhSlQGHGAXBahZsjmx3xXhqpFIU3yZ2yWi04ElxUA0yyhQhIWmgUulKGlKUhRF4vr/AJOaV9kEuyl833axfs13LzIwp2qp9TF6w3WxBVnpu+u+DMyyg0jBi+GcuWYlEzqzLl5ArPIfOI/vUxXsDB+6K8zWDky70CpDw2WxoAwiv6eXTdfYNMGJuokOskneSfOHz7MJcs+8qn8Iz+A7zBpRASSqgTU+vWkALfasYxMwdm2B3HgYOaEca47OaSKqA5ryidEt0rGpSeY7Q8orSlRekHUvQE+DfGPM52JoDzJLpinY5ypanSSDBhUsHduLNzgfapTF40Tdq0BmiT0vCUAzG4mGL6WSVDMd0Ye+FuUB6M/e8VgqkaobSjyw7M2s3pAk+zWIZiusIxVCtNNkZ2zLg5YwSO8QyhQG2zKzrPhVu9AjiC47ofJTBG97PhnLQWAWy0nYVCv8JLg9x0gaUFJINCM4NUFk3U6juhy5AXn2Vf8Aqd9Mj4cI7JUDF1FmeGqxQTNshTmOGr94oYSJcG0SSxGhBoQ9Wd22wrJYlKPy+kCgiuqwFR3bd0Ek3z+NMQCWSAMszsfYB4ndCnq6uWUpI6xszpu45QGnhSSQH7Ldo03qYDMvGiOO1Rt+Hw35mFbfNSMJSpLipBLM+8wOtd9JSwGIge0UmgyBO+AluxLJxAgZhTZDKuwcYp2JZUQkHMsnhoIP6au5fc0rClK5M9YsF+fepDS1srXRwz8jrrWBE6+ESpf5DNSkrMtx2gGoGqDWjPwMWrssAlgJSAGFc60Y5xUs90yrWpc6QQJkt5YIFCUsc9lWxabxBir7IQUW3fQKvmzpmzEr6o4VpTRRDuMwQNlKx1d4mUkJTiCthFG7409y9FkhptodUxJLMWwjZiGfdGV6REItUxEztBIdK1e4ah9My3dDRxctJlIYozlSZDaL2RMZCysTA2RIGVSQKNz0g5dRThY0SKlWW/ujCrlYlAoBc+6S7Zu8WbFMVKmp69SjLScSfdfeNWgShzbfQJxV1Z6nKsaUMQQY5b7yEsKIZ6B6cA+0B3PAxTsl4Y0B6E1qS5pw1ita7EuYkigLiu7ZWnhE1MirvgJ2S7khAryG/dCgIPvKOylTAUAOzuEKHG0Ro2i2IUKEx9kUDbQqoizZB5fOOwoSPzg9Sjfh/DT+9/1LQHP+0rin/tChRj+J/qCS7I7Pn3iLyvYPEfGFCjF+5/kRFJXtetgiK16d3kI5CiuPpgAHSEfipH7A/rXFAQoUbodAZbsGY4jzjRWSFCh32Fg/pKPxJf8A8Y/qXFSxnEVBVQBQGoHdChQz6GXZJJQBkBBmxh0uc6QoUd6gJZSR1iKfmHmIsLDIU1KaUhQorDsKMyJh65Icsw131gjbx2yNPoY5CimPqJ62P5Y/Y50GmFU+YCSQQHBLg1IqNaUgX0mlhN4DCAmsvINqNkKFCz/q/gT4jv8A8LHTm0rCMIUoDGQzlmc0bZBL7KVFplf/ACD+kQoUUXyFZr/jv7npM0dlPGPNPtSlgTaAVloemfbVnthQoaJlxfN+Dl1yEpky2SB2RkANIgvmUCEOB/uIGX7QeOQok+0I/mNRah218TEqiyO8eUKFGTGMumV505QJYnmdkdhQo9NdDH/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2" name="AutoShape 8" descr="data:image/jpeg;base64,/9j/4AAQSkZJRgABAQAAAQABAAD/2wCEAAkGBhQSERQUExQWFRQWGBwYGBgYGBcZHBwZHBgWFxgcHBgaHCceGBojGRgaHy8gIycpLCwsHB4xNTAqNSYrLCkBCQoKDgwOGg8PGiwkHSIpLCwpLCwsLCwsLCwsLCwsLCwsLCwsLCwsLCwsLCwsLCwsLCwsLCwsLCwsLCwsLCwsLP/AABEIAMIBAwMBIgACEQEDEQH/xAAbAAABBQEBAAAAAAAAAAAAAAAFAAIDBAYBB//EAEUQAAECAwUEBwUECQQCAwEAAAECEQADIQQFEjFBUWFxkQYTIoGhsfAyUsHR4QcUI0IVU2JygpKy0vEWM5PCQ6Jzo+Ik/8QAGgEAAwEBAQEAAAAAAAAAAAAAAQIDBAAFBv/EAC4RAAICAgIABAUDBAMAAAAAAAABAhEDEiExEyJBUQQyYXGBFELwM6GxwSRSkf/aAAwDAQACEQMRAD8AG2K95cgCVNlTJZAeoNX1rWLyL6sqlf7mE7DSLl62aXa0YV9lYfAvVJO3ak0cd4rnlbd0QtAp1S1N+dIJQRtCxRo8+OTZWjInsatFjTOSerWFAVLAluTtEM67lJ2Hv+BjYfZ3c4s93rw/7ysRURoQOyBw8yYMdHL6FoBRMCStO0Co+Yi6XVvsr4XueU3fYZK7UhNoCky1HCSk4SCaAu2Txtrd9kqM5NomJ2BYCxzDHzgh9oV2yUWKbNEpAWjCUkAAglQGm6PLZPSOZJWmZLnrSTVnUQ+oLliIWWsHUkDWuGbSV9nXViWZs8mcpYSEpTQe+TqoBNchpF5X2VWcFSvvU5Opcy/7RDegt8rttrXPmFLIlYaUDk7O4wdvjprY0hUtaut0ISnEOD5copDWrKXSPP7dYbvlKw/pGcT+zKCxzAaC9z9FJFpH4F4Y9o6sYhxSVAxkukcuzLmE2bHhNWWGY7N8CLMoy1hUtRStORSWIhPEafKJ7y7PTL16ATJUpUxNpxYWoZbUds8UOuzoNOmS0r+8pGIZdWS3fjjvRzpx96kTJFoIE7AcKsgtvJXnGs6LTHs4Hukjxf4xVNSfBaMrVozw6B2gZWlH8iv7okldD7WkuLRL/lXG0hQ+qDZiV9EbYS/Xyj3L+UcPRO26TZPOZ/bG3hR2iDZh/wDS9u/WSf5l/wBkL/TdvH5pX86/7I3EKBojrZ53e11WyXLxTEoWkMCAt89WIFImuix25UoKlpSlKqgFbFssmpGs6RysVlnA+58QYs3clpMsbEJ/pEDRWHYwVj++LmqlpQAtL4u2BkWzggbBeI/IP+YQSuulunfxeaY0kLGCYXJmINkvH9X/APan5xz7teP6s/8AKj+6NxChtEDYwyrNePuK/wCRH90c+73h7sz+dH98bqFHaI7YwZst4GhStv3k/wB0ISbxH5Zv8yf7o3kKO0R2xhuttoOHDNUriB5mvc8RTZ14JBJlzWGdU5fzRvSl84p3oMMmYQW7J36QNK9Tkzz27bZa1YjJlLO0pYfGLZtN4/qp3h84PdDQRKWcOatCNBsMFReJT2ZgUnYvCW+LGEXVjN8mImXnawWVjB1FY7GvnWtOI9oH1whQv5ByeTyp5eCsq+p3UqRKUQXJKPeBDKA/aoCBrXVoCEMfl5xIlceHDM4nlqTTsO9Fr+ml5csnEalNK8HizaETJFpE1BZ6gcaENzgALQCtKy6ZiS4mIzce8DRfGh3wftE8TpSVkhakYirDTs5lwchThG7Hn3VN8ro34sqlFpl2/r1nTZC5E4BImJzwsWehFdojKSuiskJq6z+0fgIIG2Gb21E1y4aARYkWJa5a1JUlDUGLNStA2g3mNUpr93ZFycmVkTES5HVkdWhKirs0qzO4qabYFzbOiZ7NFHI6K47DvjRXFeMpE+ZZpoKVrIDLYvRiH1r5xT6UdHPug6ySccl+1L/MjeP2d2kSU23yqBRmptjIJBDEQ6XYErIehGR+HCCtktUuciqgWyP5huI1ERrshBiy5EVxdgm0WJSFAijax6L0T6TCXJ7YfEXzGeRi5ds2VNkIE5KVEpKQSAwI26vlFeRIlyEElKcCTSnaO6ukT8TTkpB6/YMjphL908xD19LJYzSp9lPQjG2y+cRJASh9jA84oLnROfx1dAln/wCqNbP6eEKpLTh3kk+EELL0ylKHaBSeY5x5yTDEzmiK+OnZNZZHqv8AqKVT2mOrU5iOnpFJ948jHmEu81JoC+0M790XbBfEnGTNSrJmCjh4tn4mNMfjU+y0c0X2bi87/kqlTEglykjI6iHWLpJIEsAqYpSAQx2NGenCzzJZMo9tnYTNdGCmLRyzXaFS0kg1PaFQaaHWKfqL5RZTi0T3dfqPva5gfAp8wdWbyjSi/wCT7/nAZd3WdJLSzUDC6157KGKH6NR1uFQWlJBOJyw2d0cs2vQXOJq031JP5xDv0tK/WJ5xm1XLJbslUws7BZrwMVJt2IwvLUSoEOFEg7xuLQ/jtA3ia/8AS8r9YnnC/S0r9YnnAj/TcpQSUlYepdWQ2cYU3oxJAPaW+ftN8IfeQdohf9LSv1iecMVfskf+RPOM5+h5IOBS1pWSw7QI5gQ+f0clFQSiap3Yjsn5RPx20dtE0Kb6knJaecD7/vmX1CwlQJIahgZOuOTiShMxZW/aqKAd22JFdF0FYSkzCPzF004dmsc8rfAVKJH0bvUS5TYk1JLEtyMX1X5ixFKwFJSQzhidIgmdCkAMmYp9HZvAQEm3T1asMzEFO2IEYObUibm4rkLlGzS2a8ZBQkldWrVWesKMzNsNnSSOsmU2YT4woT9RE7Ze5j1eMdlLemohiax1aGr69fKPDPKJlCJJEwpLgkRXSokfL1m4hyTATo7oNWVctSgVJGIAgAHCkmmwMk7xTbthk2SoZEpIP1HGKCFtBSyWrEMCjTQ7Dp3PmO+NMM+3EiqnxTM30nSpSwo0UQCFD3k+VIFWa97QVlRmdYliCheIhzrSNL0lkkSg4dSVfN4z8mU/sh32R6WJ9WXjzVnbtnqlzCSBgXmAFUDuPERo7Pe6Fp/EZCtiUnC76bKQFVZ1UZChE0uYsD2FPGmolXBM01nv1Il4JRHWmiaM4d69wzjl4Wsro9M++BVknnDUEKOb5ts5/CJcT+u+PK+KzJS1RkytXqhs5DhjXx8I5LUYWLOFvrGBybI2IisRzQ5pQ+vCHGbEai78h8fCn8UGL5OOIqPn6ziFYrFgjSI1Q0mcQYm19b4nl2k7YYqVsiJaSD3HkA/kPWgU2cFbNey0ZKI4E/OClm6VzRRyXDV1HExlUkmJkqi8M8o+oU2jXXTfyZGIpl+0ACcSiwGxyWi5Lv4LJUMKqHE4AIDah655h+6MQJ2yh2wpc8guCxGop38/hF/HckOsjNTMvxU1SZQOEhWlKnIPBSxonKSoYgWBFFJUxO0jOM9d14JXRRIXuID8A2e7lF5MzCThWscCPlGzFjjPzJ2aoRUlaY+23pgUhM1AWaJStAAJ3q3ho7OnErMxJITmCXdgBAm1TS4/EVtyR8o5ItK1hutVsbCj5Q8sO3qN4X1C0npBMVLUoJAXMUe0RVgG8SIHWnpVPs0vEjD1hoSe243COIsiix64hsuyj5UiU2LatztKUwyxUm/UPh8dhGwdKJikBcxsRSCXcAvsbKJBfktKGUoMVBxUsHer6wP6jC3bFcqCKNpkgFgEsSCqg+cLPH6nU6DSw5cGUxyofnCgH16to5GFE9J+4tAV4lBGvrWOJKaVPAh/EP5R1htHMjzAjxJRkYCM9k7su+JFCI5ldnMH4wrMogMajb69ZQKdHUTy1RLLUxhqURGs19d/mOcTi+TkELfaElMtStQUnilh/SU+MULss0tKlVfErsjcchzi9YZInfhFnUQUvTtB2qcnBI5RdtVxKso6xacJBZDke3pR/wAvtdw2x7mCali29jfjmtLfoTTVyZPZwiYvV/ZB3DXiXipMvJ/yobUYU/KBOIvWJgsRhyfFyk+DHLJOTtstzJaVdpIYnTTu2RTKqt69fKJET4VpDjEOB+fh6eM8/N5hH9SJcdCocggjOGg0iQCKbLdgDmWfjSOSd2Wnrf8ATSHLZxuc73w08WjkkMIrHoI6YIhKYkWTDW74VgGKBEQrX4+X1z5bYkmKem2kNQXr6A0HcKQVxyEchAaOLDQ5obggoAkpMNJqeXrlCUuHoDCDdcnCAI4wYsC0zXStSklWunGlQecCQO8xfutWFQJH0yy+sacE2pFIScXaLlq6Py0rQlUwuvKpiyOh5TlMUO8xy9bq6/q5ks/iSzQOzg6cRptruihNvqcFlILkOMx3+Meumz0YS2Vlw9E1V/EVvqYks3RtZUh5iwh6satr4QPVfM8g0Jh8i+p5UkEABwG3OHhrod0jQ330WlypaDJVMVUuFrxUZ+6ANsuuaxKcI8fONH06tKpSLP1Y9oqfSjCMhaL+UkYVMx01js0vNyRSguDgkTxTGeSYUMHSI+hCiO4wPBMdSqsRY6QsRjyHM8osBW71nCWKb9PWusQpVEyIhIIkWhRGWWe75jZ9HiaXLOZiKZLL4hmNuo1ETSbS413U8OI9Zwj6tDDwIsTrZMmN1iytqDESW4OaRCoVjh3wmzSpMAy0BhTfTuMMB25xHOUDpT0eZ9Z0iXOhkuDiwZ4EXLJOCjhOSg3PXnANUx4dLWxHGsWiqOsKFJSfWfyjqiDEsxNVcYhmSdkRAQklz3DxxH+kc4e8ISSGBrq43/QCOlMV9Dhoh6oaM4cZeyEZxAvXgfHs/wDaOIFI6tGe1wO5lGHhMHpHDSHjkPhpOzLafhtMcuTiCZnzPgYc5ADggZChETSknRxvo55ez3d5MTS5fj674vHH7hoglt69VibG2UTdWNnKnzjqkjYeY+UU0kEdItyk1Bi8Vpm4V0ExD4j7w27yPKukDMIG3w84ksc0oUFJ2j0Y045TiNGVBKRagmhqCc9kBbfOInIPWJCSsM/EZcYKW20FC/ZBDggfsmortYtxgfefRlVpEud7GBQWljQ9sFiMyKRvgm+DbiblcezVfaSWl2U48HaV39kUjBXOsCYpMxLguy3clsuEan7arJMXZbMZRZSFqOxxgaPOLlsExSSZqpiVcQx4aw+a07C5VyaechIUQGbujsZCbLIJHWzP5RCiGqDaNmLW/tAE70JNeLRMiypmUCQlZ9lqAnYQcidoo+e0UJloSQaExFLtRTlUR4Ns88eJX1iRA19ZRprR0bFolInSiErWnEoKxkFRd2wnsklzkRXSM5abpnyyypdXYMCpzo1TDywyXPoBwaHHfFOZPCVODQ5tVt4b0zjZBA3QoN1kxEs6hgpXIBh3qhwskhNSuas/uhI8VKblCqGvbOojk2hxXPWsQT570T6+nnziZUmQrMzU73SabD2Q4ffFmRd6WPVrC9xDK5Ox7i8LolyjqKGFh6rFWal4I2pKUBlFlHQaRUUGDio26QqvsUrMBxjiZrmIrRM0iHrWjQonGh6wih9fWHPEdkmhaAdzcqeVYlXJcRnapnCQHb91P9IhLTHZaWLZ9lP9Ih+EvQevhDvsZkUpOsS9W2sTCXnlTT/ENWMNRlCNsFFBdCBv+H1hKXVtdkT2qyhwVKw64WdRBYDcH2nkYiNl900900/9nZXe26KqDkHUak958OevdzMPA25+uXdCAahBB2EMeUJ4dJIUfSHBURJpDhFo0EnTMhLmRWKWhqjGhM4fieLllTQvsPzHi0C0msXZKqV1oPj63w0Xycg1aZWNLBsfVOkFSUhwo6nlGZTfywvD1akgEJxP2cT1D5QV6QKEtCTUkIAYZ6kB++AKLdMm4+tWSmiwxftPhYls43xqSr1PRjFOCv2N99oSkmzWZSsgonJw+Gj7o84t97JSUuXKiwwinfHpXTKSpVjk4GJS5w1JV2cg2seT2qZLmKBKwnOm/cNsNki+ycqsmF3yFVMkkmr4lDweFEku4JqwFCfNANRllCiVy90X8T6IurTEKld8WZiAKM/HLkPnFdcrblyHKPn1R5Z6bcREuxylLICRLBJO+vfmIzt99JyskIOBGWdT3/CMxeXSWauWiTi7CAAAkNkGDnUgQIXMOca5SlKKjHhDynfCDNpvlKfZSTv/AMxUVfJPsmvrSBgmPTziQADXlE/CiuxLClnvEt2vIRYs94yyT2mPe0CpKSuhBVvAr4ZwrRZVyw+E4eBB+vdC+CmH6oM3mkTJRmBQKpbAsXxJJA5gkdx3QIsVvUDu2aNFRM0HLWJ5Nlw56w2qjGmAJzbFiTjQOyzkbPpWBkwsY11wWf8ACUVeyzcXpGKmKc500eBjTYGFbjtfaKDrUcfqPIQcWaRj5JKVA1BjVWe0FSAdSK+IhM0a5ORLZy54pHy/6xZaKtiVUadn/uuJps58WQGqjkPiTuFYhK9qQx1Si4CQ5OgiKbaAk0ZS+4pTw9478uOYh+8uMKAQk5k+0rjsH7I73hiQ0WjBR77OuiRIqSS5Jqd+2sdJiPHDwqNMFyLZJLnnIsU7CHHI5d0L8M5gp4FxyJfxiPDDAoRd40+w2TfdXyWk8Th82HjDhYF+6Twr4piql4fpCeGvQFolElRLYTyMcmWZQoEq30MNVMUUtiLPk5hstBiiR1nFSCGKgQIt3VZitY2DwERIS7jd8aet8Gk2bBIVhIC1jCl9SdOT84rCPPI0Fs6MrNtsmbPWqemYpLqKS5YJLnIaAUgra7NImoM2RMS6hiwOACEkOQhOgYRTvbowZch5p9oCWVIq2I1YGAK+jU+yqlTrK0wywyi4Sp1O4wkuRhNWNI04ltdM3xbR6+u6k2tMoicqSUDtBFcSSKBzQEbc48/vjo/JTaJsg9sS5gS7F3KesBLDYaxu7PKbqmUxKQ4yBNPajIXgErtEwTEgzDMKipBIUU4SlNcgAAGLZRpclJVJ9DKMb2RVRbMIALgjcYUXEXfMYB3YM5zpSu+OxhcvZoGkfcBT7aNKxSQtUwE5IGu3cPnFyx2MTQTkkaDXviS1pOQyGQHwEeVCEYrZ/g85IDzQSaevCGIs6icn4QQTJjqgBmIKmAomREqJIbKL0yUC3DP57YamV69aQrmEglzlAAAncIuWa1kFj2knQ5GKvUvtbSLKpChKJqkq7ORfI1FPEtrDwk2+B422Ab4tUuXOZAcbdm0E/mbb9YNWawmYZWByJhYRi7zkzjMKMKnJYMKNxAqN8es/ZldS/u6FzElJSCEg7fZKhu36mNmXDHVU+TRkhHjUs35ZjJlSkobAlX4m8iorsDHiY87XLILKDGPVOl93E2Oa35WV3Ah/Bz3R5yshUtJIqk4TwLkeIPOM8o6S+5nyKivLRUQUk20hSZaRiOg1c1blFWySa0Z9ASwf5an/ABFmyW+XIfAca1e3NOZfMJGg9VhXHZCRXqwqtCJbCYou1UJzJJKqnQV0rEM61pWwIwAezhqB/DkRvDHjAmaaYwXSTnmxrQ7/AD5gJNqhVCguXsFjLUkO2JPvJqOJ1T3gRwTAYrWS3FJcFjtEExOQsOtNfeSyT3j2TyffB8P1QvBW4Qwlot/cSf8AbUF7slfynPuJilMSQSDQjQ5vCK12BjxNfOF1giIhhHDFVkZxYxCHYop4oj6wxRZDgiDD0pJLQPGMaEDfSL0i00y+eyKRlYaCNistc+O4CvweDsm1JwZJYOBiIqRqBtitdk1KEqHYJAck6Nn3CK8m0y56kr7K0uQCmgcOQ44Pxi20ao0440SG9FkpGBkk0JYmuXZ074ynSrBJQpKusCSwxBKV4S+LcxxajSNta56JctSkk9kaB86BttYyVrmygFomLxpUogpIcl81A6EA5RfCmlS7NEW2ma3oje6LXLQpJySEkjX0IzF6meq1zwFhMtE5QDHtYWBFBoN+bwT+ziyizpWhPaTiBBDZEbfnFS/ZxVbJyApTlTgAUGWZGYil+VhTpWcRZkpADrO8gkniRSFHJvWP7aB/Co6bRCiWv1Buv4yK57IBI7VCSSYimhIf1wiW3W4LUyaD2j/F2m7nbuiqZUePlyV5V6GFnWf6184Z90BNB5nwzi9JsXZxKoDp+b/89/KHrToAw9ZnWJNtfMcCrXICWDtnv/zDZOFNMOIbSfgNIntEqrbh8/jEZktTSEcvY5teiHJnKahwjYKeUMTMV2hiLEVz2xMiS774rlaQS6gljqQGPfAUmdbCN2SgVJcBnGI5lnrU7njYjpXZJYaUoKb+EDYK18I86tF4gdlBxKOzIb31iKypc8I0LNKC+o29G/n9K0zHCpaCkhiMRyOe6MneHR8BE37uMWJimWosQQXzNFAB8iDVm1iooUrDUXgqUQ1Rr65xPxpyfPJ219g6y2daJn4jhYzBBDDhoIZfVnYiYgMFe1+9m/ePEb41su1pnIZQC07DmOBzSYA9ILL1UqYKqQUhSTr7aQx3gmvF9Y1Y8qm69fYRxA9ituEt+UhiDkYltCcPaFUabtx+evOBko5NBGyzqMag0IORHr4RZqhOuB0i0VgvZ7RQQHXZcPaTVO/McfnE8ldISQA6iZTjFqdbFlCe0aFs9CAw8DAmyTnME5IcFO3z0+XeY6gpjfvi/eVzML7yXqx4pSfMRAJZeJUiOSTOtnAQQewl23jwBbLdEKVnSnCnlnFqUK7teGvnEabOXaG1R1lVSBsi3ZOyAsAFiwd2f6fERHaEN61h4dCUulK0lJBDuxNXYbqPugxi3Itig5PgfKvpCgccpOBmIxODXQtRiImuwyzRMvC/aZJHCoLaZxSvG60KljqScf6tmFM+GkVrns01CsSwQcJqduYp3RVqSfJekjXyrOrCEBJCU6NyyzEDbx6NqKh1cw41EqDswfPg75xeF7K6kJUT1jFykAOnjocot2a78SUkrIIqlT+zox2iNEJe3qPF/wByt0SuqbKxicHKi3aIIb4isUOk7ypk4yx2vyhDu+zDk2vOL932xSLRNMxbpSwc7K0AEZ/pPeBXNUtBVLWpT1BYpGEAvpllGmFctl4J0UU3xTtIm4tcIUz6s4hRMlUyY6kmhJZ11zO6FDU1+01bwXARt0jHNJCQmgFEgDuAAEGrsupIDmqtp04DSKky2OanLui5KvMKHZIB1EeP4cYTcmeKiO3Mnsj16EDFuaDWLlqI/MqpqYF3heIAwy/aIZ9j79sY8lzkKwFb77KZxSiqE9k0HabMvnnl3b4ISrwlkPiDbDQjugRMsB3NFVdl2rTzfyeDLGn9BOQnb+kWYlc/WcBpVmM2YVzCadpSj67h3RNLsyPePck/FoIT5ISBLHFW86A8IdVj6OXuxl2LxrwhBcuzVYb4NqsfVhtTFi65iJSHSjtEeO8xWmqKlOYzZHF8nC+7dgrPAQPnpy4fX4wQmqxDCBmQPhnEUxDmFdcUcV5GKWXTrnvgiqamfLXJVQLS29JOo02bj5Qql04fMR2XIeGkmpLXsZMzFo6MT5KqJM1OikAnmnNPlvMNs6o18xfVy1TC5wh+/IDnGOROJWVGpUSTxJfzjbjnKa8wJBBC2f1sjuDMimpHy+XoMRV2iUQGTFZJlYNSC4gFKHaG07I1V0WQGqiKaU9CKpWGr6F1QUa0Ouw/I/F4hXKKTWCk60S0DMGKc20Y/ZST/C/jDuKiu+RtSGWz/CLTjYCe/wBUhkq6lsSt0gVwjMvs084B3raUiZ1aphSpKnFGSW8xox3xXFilLvg0Yfh5ZHQaTKSpTuPZx00GhfKIpiQClaASwCZVACauonmQDui1ZpK7QmZhw0IStKSSRLABThD11ED12wqmjCDNwqxABJcMaAgCg+sb/DhGNR/v/s9CGLVaoLptaQ8xaCk9lOAiuIkjgdK5RIZ0pCmVMSlebKIp5j5xyZeKBKUq0S1JUEqV2+yGGwDJhuJiFdgROAWtGCXgooCtKucWYpsjE8dKmZ5Rp8kE68bP+QYzWoLDma+ETS7QJkvCBif2akPqCDoYGTZaJZkoSZUxCjQpBBAJYPp/iNXZLqQAkyyRhLj5GOj7CLjgzVz3imUpQepPfvfYXEW5t6oUrGBkSCFDMHMjvcRNeVllTbclPVAKb8RQpiOaAQM8nfhEN8KTIUEmUAFEpSWcA5193J4Zxjrqh5a35Sii1pIfq+HY00yGyFEhsyjXERuSHHdChNsnuweIyzabKpFVJ8jA+ZJWfys22n1gjb+kZPspAO0n4D5wIm2hcz2lEvsjHkyYuk2zG69ChbjmCSdzluUUlhZoCW2D6Qal2VHuvxi8gZUAG6IRpsXWzHm7l5lJaLcqx7o2CLMDmC28U5xGm70YvaSdwIfzoIrkxuuGHQB2SwhLTF5OABtOfgK8tsOnSCCpxUmCE9YWp/yiiRu28Tny2QpjYAdnZPDQ+Y5Rm4b1Or0K1nIwtsieXL8YqItYlzErKQpOSgdm0bxGls8iVPS8pTKOhPlAlhcn5RasDykMofDa1H745KRBObdykmoyjgsjA0hIY5XTR1A60DPh9fhEtglu+yOTZBJFIsTJyJEslegfKLwVysKAPTW3iXLTKGaziPAZPxUT/LGNlWn/ACdIt3va1T5qph1oBsAyHrfFeXZnjakqObL0m2gDtAg84X6QrESJWIN+YDmPmPEcKwYIRxQoRXaQxq5KSGGjhqnviCztw37Pp64wJh8kkcDHKPBwZum3FE1IUacfXONpbb0TKlBRSpTggBIeo27BvjCWL2q1EaWfOWiUjCe052hwQUuN9QY04nw0Ww8youdFbxKytShmaA7AMn4uXg2kyCpSlISFDIg5HVtH3tGJlWaaFgKX+GG/KxUKUPKu3vjRWqyImyiANNC3eN40isMnPZplSkT2azAKM2zKAmgFJQoMFDE9QACXrUOMtkVrXfUxCVKTLCEOVTC2JY94szO2rGM9Ps1okYQe2xd68y1RE1ovq0oYSkJXKw1dOIk4XZndi9Dzh5St0y3N80/uXpt+SVJUqXN+8TTQJUNKUZhpHbr6SLmlYmSVqQAwQKBxm76c48/stgC7QQr/APmf2QkKLHiS4FHzjY3TPmEpMwYsIYlmJamghHIOV418r/n+C/JsmJRKrOmSgF0KBxKGrqPeaQTtNvmhP4SUqYUdwGirZZiUhSp8ws9E6JD0ZhXjD5d9SqlAUcOnwfKJS7M0lyUritM1K1LnIYqNNxfbqN8c6VdJFqOFLMAVEFmOg3vnlBK6rX12IzUJRLL4QkkqpkXy5CLCrtkT5ahhSlQGHGAXBahZsjmx3xXhqpFIU3yZ2yWi04ElxUA0yyhQhIWmgUulKGlKUhRF4vr/AJOaV9kEuyl833axfs13LzIwp2qp9TF6w3WxBVnpu+u+DMyyg0jBi+GcuWYlEzqzLl5ArPIfOI/vUxXsDB+6K8zWDky70CpDw2WxoAwiv6eXTdfYNMGJuokOskneSfOHz7MJcs+8qn8Iz+A7zBpRASSqgTU+vWkALfasYxMwdm2B3HgYOaEca47OaSKqA5ryidEt0rGpSeY7Q8orSlRekHUvQE+DfGPM52JoDzJLpinY5ypanSSDBhUsHduLNzgfapTF40Tdq0BmiT0vCUAzG4mGL6WSVDMd0Ye+FuUB6M/e8VgqkaobSjyw7M2s3pAk+zWIZiusIxVCtNNkZ2zLg5YwSO8QyhQG2zKzrPhVu9AjiC47ofJTBG97PhnLQWAWy0nYVCv8JLg9x0gaUFJINCM4NUFk3U6juhy5AXn2Vf8Aqd9Mj4cI7JUDF1FmeGqxQTNshTmOGr94oYSJcG0SSxGhBoQ9Wd22wrJYlKPy+kCgiuqwFR3bd0Ek3z+NMQCWSAMszsfYB4ndCnq6uWUpI6xszpu45QGnhSSQH7Ldo03qYDMvGiOO1Rt+Hw35mFbfNSMJSpLipBLM+8wOtd9JSwGIge0UmgyBO+AluxLJxAgZhTZDKuwcYp2JZUQkHMsnhoIP6au5fc0rClK5M9YsF+fepDS1srXRwz8jrrWBE6+ESpf5DNSkrMtx2gGoGqDWjPwMWrssAlgJSAGFc60Y5xUs90yrWpc6QQJkt5YIFCUsc9lWxabxBir7IQUW3fQKvmzpmzEr6o4VpTRRDuMwQNlKx1d4mUkJTiCthFG7409y9FkhptodUxJLMWwjZiGfdGV6REItUxEztBIdK1e4ah9My3dDRxctJlIYozlSZDaL2RMZCysTA2RIGVSQKNz0g5dRThY0SKlWW/ujCrlYlAoBc+6S7Zu8WbFMVKmp69SjLScSfdfeNWgShzbfQJxV1Z6nKsaUMQQY5b7yEsKIZ6B6cA+0B3PAxTsl4Y0B6E1qS5pw1ita7EuYkigLiu7ZWnhE1MirvgJ2S7khAryG/dCgIPvKOylTAUAOzuEKHG0Ro2i2IUKEx9kUDbQqoizZB5fOOwoSPzg9Sjfh/DT+9/1LQHP+0rin/tChRj+J/qCS7I7Pn3iLyvYPEfGFCjF+5/kRFJXtetgiK16d3kI5CiuPpgAHSEfipH7A/rXFAQoUbodAZbsGY4jzjRWSFCh32Fg/pKPxJf8A8Y/qXFSxnEVBVQBQGoHdChQz6GXZJJQBkBBmxh0uc6QoUd6gJZSR1iKfmHmIsLDIU1KaUhQorDsKMyJh65Icsw131gjbx2yNPoY5CimPqJ62P5Y/Y50GmFU+YCSQQHBLg1IqNaUgX0mlhN4DCAmsvINqNkKFCz/q/gT4jv8A8LHTm0rCMIUoDGQzlmc0bZBL7KVFplf/ACD+kQoUUXyFZr/jv7npM0dlPGPNPtSlgTaAVloemfbVnthQoaJlxfN+Dl1yEpky2SB2RkANIgvmUCEOB/uIGX7QeOQok+0I/mNRah218TEqiyO8eUKFGTGMumV505QJYnmdkdhQo9NdDH/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74" name="Picture 10" descr="http://www.ag.auburn.edu/hort/Davescoursespage/09_Fiddleleaf_fig_Ficus_lyrataclose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ginger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http://t3.gstatic.com/images?q=tbn:ANd9GcRJRm2BRpqUrrz4FO-btP0ndwFWEfvznNpcs4xNLNVP0Lu7EJWT2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7" y="1295400"/>
            <a:ext cx="4566013" cy="3038476"/>
          </a:xfrm>
          <a:prstGeom prst="rect">
            <a:avLst/>
          </a:prstGeom>
          <a:noFill/>
        </p:spPr>
      </p:pic>
      <p:pic>
        <p:nvPicPr>
          <p:cNvPr id="17412" name="Picture 4" descr="http://t0.gstatic.com/images?q=tbn:ANd9GcRGkH6GxVKSdc3Y-ErhAA3lD9xW55BixSgSRTp3ha11heaECi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295400"/>
            <a:ext cx="2971800" cy="5289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Forsythia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0" name="Picture 2" descr="http://t0.gstatic.com/images?q=tbn:ANd9GcR5TJAmtI_q2mUjhSSKqgdX0jDwdsbwRDJAu5-3DYNRKYnx3v9NX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0"/>
            <a:ext cx="4476158" cy="3352800"/>
          </a:xfrm>
          <a:prstGeom prst="rect">
            <a:avLst/>
          </a:prstGeom>
          <a:noFill/>
        </p:spPr>
      </p:pic>
      <p:pic>
        <p:nvPicPr>
          <p:cNvPr id="63492" name="Picture 4" descr="http://t2.gstatic.com/images?q=tbn:ANd9GcQ8iQ75U4m0V96_7B2WOQ3_qKNGMQ4LZ_rm7-R7s4hYaAzgFLo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057400"/>
            <a:ext cx="2925904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Freesia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514" name="AutoShape 2" descr="data:image/jpeg;base64,/9j/4AAQSkZJRgABAQAAAQABAAD/2wCEAAkGBhMSERUTExQVFRUWGBgYFxgYFxcXHRkaFRQVFxoXGBccHSYgFxojGhcXHy8gJCcpLCwsFx4xNTAqNSYrLCkBCQoKDgwOGg8PGi0lHyQsLCwqKSwsLCwpLCksLCwsLCwsKSwsLCwsLCwsLCwsLCwsLCwsLCwsLCksLCwsLCwsLP/AABEIAMIBAwMBIgACEQEDEQH/xAAcAAABBQEBAQAAAAAAAAAAAAAEAAIDBQYBBwj/xABAEAABAgMGAwYEBQIFAwUAAAABAhEAAyEEBRIxQVFhcYEGEyKRobEywdHwFCNCUuEHYnKCksLxFTOiFiRzg7L/xAAaAQACAwEBAAAAAAAAAAAAAAACAwABBAUG/8QAKxEAAgIBAwMCBQUBAAAAAAAAAAECEQMSITEEQVETIgUyYXGBQpGh0fCx/9oADAMBAAIRAxEAPwDzWTdp7xiWqzcIsr0tfdgAGrZbdIVgtymxgAKVQqNWYaDR4Hs12CZMKps5KAXqS5J2jBGTk6kSFNEl0XomWp/jGfiej5uBmx1iZdtTOKiEKlkGuBROLWqTQ5O0WNmVYrOnEsJU1K+Il9hxiuvq8bKsBUpMyS9AUnEhW/gdweUSUE3aAbctiRd3yiy0kh80sRVuOW7RRLTq+dYctOAMJmLliDPrWIZS2prmOPCIl4EVvsEYjmBnWGotAJY+RhJW3yhlqSHcRSXYqKpnFIbIZV+zESicVI2HYUgd5iYhYArXd0mHzLB3KliUlgSSTwOSX2g6rcutzJSlViO1BlPvCmpwnqdXaHFOLnEfNlNU7JAcYbUZdIPnI7yQlQHiSWLbHhDJnZ20IkpnhIMtQd0lynbEMxE0pJkqqzKAxAVAxDP+IB7BQS4ZVzl1DjRj09octphxH4gK7Kpm+8bzsTcsiZae8UHlS2JCmPjNAGb0MSf1Os1mQl7PIlylBYCloASVHCaMKNSLXFhvFJRsxl3XsuQhkq8NHD0ffgY1dgv4TZYrUMUniP0mMJNWCgFmJziS67Z3Sq1Qfi4cecWl3Kxyrk1F5J71WNNHz4EfT5xlZziYoE1So1yqDnGtssokhSTQkV3eM7bbE02YuYGSlRDZFR/aPrtEb7Dcvyqjb9n7R+Ms0yUrKagoVwWjJXsY84/DYVqSqhTiB5gsR5iLjs32jVZZ2JnQT4gKU4cREV/ywbTNmIqmaccs7iZU+VRDHOyrclZrp1sKbtCf3YR6v8oz8hTqc1CABEtqt3/t5SH+Esf8oH1itn2nBL4q9zGP5m/2B1U3XcNu2zTJ84rBQlEtQDrTiBOwS1afKNum9lISEqmu37APCcsyHCeMZjsvZCJBdy6ndtwBQ9ItrJJSuYykglNS+tfWHykowtdhuLk1f4sCScC8amcOoZO9Es5o+riMT2kY2+zTKeJkn/VSv+aNPf8AOUgIWAkh8Kn4jwl+Bp5bQLd9glTCkrSFLSFFD1AfUDcabc4Xiz+otxuTGtO3Jc3enFZFJ1lqYcioFvJXpHkfamRhtk8g0MxRb/F4vcx61dh8M1O4Hm8ZpXYuVOVNmzivEqdiDKoJYcYW3UwOKrCgGcaM+WMIXJiZRc1SPL1yyugamcJc3Dls3Axv+39mky7LLQhCEEL8ASkAsEnE5+JQLpdyatHnK5hyheCayx1LgXKDg6CJdqSAAxhQpd2rIBwmvSFDPb5F2g02jCoKDVcKG3Fol7oFkpBKzrzyhSShS6pVVwGLiog64JWGa5fwJUQktqKKga3Ci9L9oy+pSCiWiWglbYd3wlsuJi1sPZPuZBmTfHMUxTKYFH+YnhqG6xy7p0pMxU5dQgeECrlvE3WkB2+851sW8w4EaJBw5ZBtYLbTVjnKKKu32c4ipI8By4NQp5iBDKZVQW+8o0V3WOUcUtbgOklzo7Yg2z+UbKZ2RlKkCzPTCFIVmQrE5IOrhxAqPNidLbZ5as14RHMXRo0Hbi5UWe0BEoKwFCSHf4qgudyzxRylJYhQqMjzpXlnAp90BwE3HeRlzAH8KiPMGkaXtzeBlgISPjc9AAIw85CpS2VmC/Oukart7aUzPw60VCpbn0/mG7NUMT9pl5SXf7MPSSDA7EF9dIMQpc0Es+EOTw24xTRJxdnoF13mkyRhPhUjL0UOhjMqsi5inCqFWFjoTV4CuK0HGJZNCT0cfwINmqU6QKAFyNX0PKEtVsVSSV8Gp7NWqiEgBP5hK/8AIABXoTFJ26tONUtjRRUcO1QASeIgzs0omUZhpVT+dYzfaC2mZOITRqddYu7lpRoyO46UV6R4iDlQ8HEQTlMs+0Ed6aB8yQ28E2O7sdVCgPnw5QbenkyP2vcNuGZMSCH/ACtH0PCGXtPE4FQIU1RXzcQrytoSO7FNCf8AaIplKTQOXfiKbQqMdTtkjb5OT1M3Jot7DhwBKv01SeJ+Icjn0iqlIdWE6H2iyn0CQKVr0g5eCXWxHNmgqYcoSpiSoqVkkUG5OXpAqDV4bLVjUE6ZmK0kW25oro7XlEsIUgsCcOEiod6gtvvGnuq094y2ZwDWh68YwMlQ79CcKVAAuFVAcHxNuKM8auw3hhDA0GsY+sdRSRv6OF+5m3mz5cxGBQdg5Fas21YiCSEtLThSNBR6uzmpjPWS+qMAwzffjE9nvNSlBQyBpxLe33rHJ1T1b8LsdP06i7LmzzSHbUM/I5xLOmYEuxOwGZOw+ppFbJteEgDODpNrBIxDPXWkVk6iWZ7/AOQj01jPNe112W6ZN76bIUECiQgiYEJFf0kniS2fIRRWaSlA72bU/pTvxMe+ygDlXYx51/Vk2cJQgBH4gqBoPEEMp8RG5KWBfeOz03UqdY0v2MOXDy7MBOt6lKJOsKBe7eFHS0ox6UXUuxWiUnvFSpiUAjxKQQK0GY1giYTg79J+EgMdQfiT0cHkYKt3audapRRMW4NSAkH4asdRUZwDct5lDyzVC6FOYfJ25U8oTLZ2i0rlQVKvaWVJC0MhsgS1dd3GcXNjsVnmggE1oC+u/IxW2FQs7EhhWVOBrV3SsPozOOEaex3ImV+ZgFSlQU9CDlhagi0lJD4wXcAsF0ypZUVPNoUhJVgKCpw75K9IO7OXusLTKmkhctWFjmUmgME9o0ywoKAYLBcDgatx1jLXrMBmIqyv0q3ByeLlFqmi/Tr3RNX22lyQMU1/CCA26mz3D6R5nbUJbGkjxk+EP4WI30Lxa3/fM+dLEudXCQcRDKyIAU2fPWM8s0hcI0Znu7LdBE5DKFQKHnqIgk/GhExZQEgpxYcQYklLhxRyx24xWS7QpBBBLbaRZzpgmSyoZj5QbTj9ivlf0Bp0kHxDqNogstpKXGhzh6J2E8D7GHWmWAMQAIPpxg14YafZjrPaMCkrGhg+13j+aMNQQmvTKKiQp+sdUguDsYjiu5d/pZqruvRSpSkUDq8R4anmcoztomELVz+cOs1t7tT6HPrBv4RMwu/h14whL05WL1uL34BLNZCVBZ+Eev8AEF2m88CSECunB8/vjBFrmhCR5JH3pFbOAxDYmp56xF73bB3luwIk5mJpS0rpqKj5xFPkF+IzENUjDhbOp+nt6w7ZjNmgvu898/KJBaSqu3vEVtJSD09Q8Ns48JgGtrA7WJRZH3rEthDAq3iI1QEnU04E/KJZ/hTh6CI/BKvYIu9D4larLDlr9ItVIISEiB7MyelBDrTbggN+pWnzOwjBkbnOkd7Clhjb4JBa2UmXUlRokZncnYffLT2ZAQj+45cB9tGfuOy4E96usxYqdhoBtv5bRdJngVMYepab0x/P1Y9Tc/d27IsLPL1Jg+TK2DxmhfKFEpSpOL9OIsFHYHL2fTYxXT21WsmWJZKwQyQCdWUC2ozfhGZ9HnlG0tv2Ezy4tXNs1s1NpmHCmaqSnZCU4j/9isTf5QIz96/0rRMBVLmTAsuSZh7wKJNSosFPxryjQXZeSjLCpyBLXnhCsbcywY8K84Nk2lCnJCjzLjyH8wjH1OXp37XVeK/zJl0T/SeTr/p3bnP5Usc7RIB8iukKPV120PSS43AR84UdNfFMvhfz/Zg9BGX7IXBLkzpdqkLC0VSpJBDBVDQxgr/sXcWqdLFAiYoJ5YnT/wCJEFXV2km2ZXhPhJrw/iG9q7T3s/vWbGlJOodIwuDyAjutpox0q1ILuuzg2iSubhVLmjIgkYghQwH+7jGhu+8zJCrGsun4pCzqh3wHiPrwjKWAFdmW1VSlBXEBWShyUD5xY2pXfyELdiCOhNCOTwG6aGRT5LK+raO5UTXCaehiqElNolUUAtNU+7dc+cV1stxVJUNQz9C3sYopNoUkukkGGU62HORsRaUzpRSvwTpYLHetRxB2jM29DKZsJ1HzG0Ol2tSy+rV+9YZbJxUpzmwHkIBRaYjIldoYmSVSzwPk49ois8wocaEecF3bPKSWqKOPodDE9ssgIC0VG3vyPCD1b0xWqtnwRIkY5Y3AiKxTM0K++EOs0/DQ5RNaJD+JOcD9GDdbMDmysKhtBC0uAePuP4iQqxpcZ+xiMWhXdEE/qHsoiLtsIgwuesXkoploDnL1PCIOzt0rtE3w6VKjkOJj02x3ciVK7oAKSfiCkhQWd1Ahj8ow9V1Cg1EOOJ5PseS2xZWrEf8AiEmU4UdEs41Y1JHKkaztV2XRKAnSge7JZaCXwEnNJ/Y9K5EjTIS5+ys98YwJTp3hNQdcIBOXKGrqcejU3SCjjkpaaKC12ZeGWvcAHiCaGIbWfHyYRuJ3ZEqlhHfSwxpSYwBLt8Lxkb6uWZJnKlnCo+FQKCSCF5EOAWzBcBiDBYs0MjqLKnjceSO1qFAclJHmwHuIUlDIbhHbXIxSgx+AkH3pwc+sRoXSGdhHYfKHh5H5QPOnOoJ2yPHUQSR4Rzc9KxDYpQL6k5PxOcROk2HBb2yabeCnYNzO/CIUSy7qLkwVOsTAeIFeoHvEcpPi3aJUYx2NU8uvksZ1/BAYDErbIDnAIvlay61eH9opAMmyqmTMII1c5/8AMae77mlorQlszV+mUZ5rDgW6tml68uydIrbHdhtUwCW6U/rJFByORPCkeiXbd0mzSyBmQHIFVHda9fLyiK6bMnACKcNoImJTj8ThxSr0EcjqeoeVV28f2Pw4lB1/I0KfIEwRJtBBq4hkibwgoqS1QY5yhr2obOWk7+NlmpQSd3jsOl922kdhOh+GLpeTxaVLxuk9Oen3xiET1NgV+kmmz5+0SZAHasT21ALL3949xdbHCunQZ2VvBMm0J7z/ALagUL5Ky9WixvOzfh5k2SkvLU0yUeB05g06RliYsJd4OlAWXKKA/wBhzHSI2xilSH2iQDLUp20I3D+8V0mzMiYs6AJT/iUc+geJbfPLFINK9awxNnKgE50BPB94uLaW5be1kci1KDFIc5Mz15cY7NJcuGLkEDQgsfWOrWJXhFVH4lDTgn6wyWmkE65I2OkKIVSLCROzbX4h/uHER3s1dSbTaUSVEgLC6ihBEtShnxGUNvi7ZlmnFCviFQf3DRQ8vSKcbAasEngkk8flp7x2TaGocvaOzFd4HAqM24VyhiJiT8Qyzb7rEXFMnKplvdnZ6fNOKVLJlq/UWSlxspRAPIOYtJn9Pp2EnvJWIlwkY9AaYikVj0hElKgCmgIGHYA5AbADSILVKwkH7/iODm+IZOYqjo4+lh3K64LlFmkhAqc1q/co59BkP5iwwx1UyF3jikcuWZ5W5Pk1LFo2HpUACNDygOakaZQ2dOiJcyKjJyasNwpWMnqegjGdt14JktTOe7bpjUfrGzSnU5CrnIc9o877QXqm0WpeGqAAhPHC5ccyT0aOt0Nzy2uEtzF1KShRDZFCuxGX3wfygSbLwlvtoUmYUqPOsE2pLhx05R1t4yOV8rI5qnSwq1H0r7wGgEHwqS/NveC7aPy2HpFSUt8/pDsaTRoxJNB0xU10pWSxrsOnSGTk4jm0Kxk4TUkQ8AKFC5HD7eC77Eb32J7PNTKLuz75njFpYrzxaFtzR+UZ8WcGpfjBQtFGBoKDSM+XEpfc0Y8unaz0gSnsySipdPsqr+UQyETQXICuBNehgLsd2qSpSJE0ABglKuIoAp8noBx5xu591UxCPO5o5MUnFxOt0/UQUSksd6pFFS1Prl84G7TdqPw6AUyVHG4BUwSCz1Ykv9DtFjaLXZ0ECctMsqyKiA7NqaaiKbtdLQbKsBaFpLFBCkl1BQIAY55jrF9KmsiuLoV1UoyVxZm5Xb6YAypMtStVAqD9K+8cjMicN4Ud59Hh7w/6cf1ZixVfzgpBeXhHTofpA0hYD+x9oJyqMsx8xGhiJAaoIu+7ps5RTKRiIDmoDDclRAETz7IlXiCmJ0zeJLPZ2BwpJpVqkwLnS25L1Ih/6acRBIoWoxfqP5jlttBR4ACkjNw3v7xZ3JfyZSsXduQcz8SeWx4xtrr7RWacxmlJUMsaQW41HrGLP1GTE7cLX0/o0Y8Gtbs8oJBofcRJLSAGePcfyFiglKGzD2aBlXVZhVMiUlW4Qj2ZoyL4xG6lBoa+mdbSR5x2BYXjZv8AER5y1j5xuO3/AGV79Ukg4WWylUohQdTbl0hhuYAvubOlLRMkyZPgINJYCqaoOXTPnF7PtyrSiUTQFDnSrs/CjesdSHUxnjbgIeNp7mQv+6BNmypNmQiWmXLHi+EVmKqtTOtXhO5NYznae7ZciaJSVlcwD80sEpBI+FKal2qXOooKxpu0/aQSSESRkDhOpP7zwfKMGuYSSpRJJJJJqSTmSd4vC5vdknFJ7HsvZy9BMs8pT/oSDzSAFDzBg+0TKNpHkfZy9p8pWGUQQpQGA1BJYPwOVeEesfhFFIq9I4HW4JYZbbpnT6bIsi+xXKtDFtImscw1pmMQz+GoJH3pFbectSDXKArPbTiqdGHDgOEZYY042bJrcubQGLM0CmfWkRi0ksHJ2/jaDLHYngGlHkJR23Ke+runWhOFMxKU/tIIxHR1B/IhvlhLddq5MwhYKVDQ8WIIbMEaike0S7upURR9sOz3e2csnxywVIOoAqpPIhy24HGOz0edwSi+DlZ8VtyXJ5baSc960+e8T2WZRtsogloUsYQCpTsAHJL5MBnGtuDsBNWy5/5adgxV9E9Y6OfLjxR97r/phWKWTZIoUKZaDxinnoAUrTxGPZpfZKyykgiVLUR+4lauJY+HygabZZD0s8h//hln/bHPh8UgntF/waIdNKO9nlktDACIrNMSVM+EvQ6HgducbHttLSRLwy0hYfFgQE+E1SFBIAJcKY556M2GSW5x1enyLLDX5EuOltMMtEoZ6H0MNkhlpFHcf8xLLqgP9tCTKKZiXqHoRkRB2KTdMlWpYUSgswJI3AZwRkRXIxtuxf8AUsIPc2xRw1aYzhI0Spg7bGsYe1LKVFtQR0LfKK9RBJAhbxxyKpBYpNcGr/qNeMuZPlplKxoSFEKTUeMigORokeYjIFLEEaajf5QRZLUpIKKFJ0NWO42MK0yChlAug1BGvA8eENhFY4qAcpNsI/Cy1+IliakcdfWFFeqZXXzhReiXkH3Bc6YxY/8AIiSzKrh0VlziFKcaW/UnLltFnZ7jxgAT5L6eJQbn4YGVLZgyqtwdRKUE7ZecFXStU1QqkYK6VIOWF68TDrHd6pywhOEmruSxAFWYPxpHoB7PWS0IT+WhKVJBlzJbIUnTDQNMAy8Wx1aA0qcX5KgkzL2sBQIVKSp9UjCfMZxUosOIkyyxGaTnzHzzziW/LFOskwy5lR+hWiwNQdDk40PQkFNpCiNFbxnjjnj2Y5qvl2Yam2TJe/SJkdoZuiz1iFdqGRNd29D9YDmywagseFRArFGXKCXVSW01+S+ldpF4SCdKbPBd3XwqWCVFw1X3z0GefSMrZ57nu2ckiqSfIjKL21kIlhAzIqeb0+9objxRwp0uR6nq4Ae1tpRMVLKU4ThIbRgqjHN6mM8sxY3jOBILOBTNqfYgNNoSaBCfM/WNC4MuT5ix7G2kC2yCrLGx5lJCf/IiPekSQ0fPNnmDLCAd9fOPfbhtRmyJazqhJPMpBMcz4hvT/A/p5btAV6XcFODlGStfZxaPEhTh2Y0Ouusbq87bLQ+JSQQHLkBnyJfdj5RR3ffMm0qUiWoEprs/EbgZPHCUcuG2uO52MOWDaUiquWUl8MwsrQ6ecab8LhD5gaxFMucZtEV72tUmyTFyyApOHCFVBJmISxHInIwOOXq5U0O6mUK9nAZLt+HMOPX+YfaL2SUkJAdiA+n3tGSR2oWR4kIJ3Dp+ZpEljtZUrEths38xtytqOxijG92Wt2XDIs6MUtCQQGKyxUW/uNelBDbTbidQBBsi1S1SlgLGJiADuaDnVopLfZlCpTTRqAEjdmIemh86Y0pydzf5CjGHYLTeagnCCGihvntDLsycipX6QAQOq2boHMFS5JiVVjCgUqAIOYIBHUGhg8UccZ+5WvAGbjY88F/zcZmKLnEC2gOFqDQAUg1N52eaHmywCTmaGuxFYb2ruP8ADstA/LUf9BrTkdPLZ81LqWO1OceoxxhkgpR2+xx5Qd7lzeEiWhY7skpIBrpUhvaOWSwLUhSgQQCaPUMHgJRLJ3AbyP8APpBEm1FAWD+pPqx+sG00thJBMU5T09TA02zAKLGgJ9DBKKqD5awrbKUHWB4VEl+Z9IODp0FHYFUGff2f5xPZJtClXwKz4HQjiIgTL+sMmzHfbSGNWG9xTrOQog7xyCZdtoHS/HlCian4JbHCYnNmOhFPMQRZ7GuY6pYLJqoigTzOQ4bwApZj0u5Lhl/g5feoJxpCiErUjCCHSQ1CSCCSQc+EBpfYGVmT7P3r3FoStRZBdKuStehwnpHqaLfZ8DqlAeKqgSzrLlTvqS/F31jz+9OxBLqs0wq1wTGBHJYASrqE9Y72fvKZLUbPOSpKgk4UqDYk5lOxGbNTbKDjsqYzElwza3nPkTkGXMR3ks/pV8SW1SoVLbio9I8vvy5TIW6Tilk+FRoQ+im9DkeBpGxtEqWoOlRDNStNadYZOu0qlmrhq6g8xrF8cmp4lVmAkKdxiL6REpdQ/XSCrwsXdzinqOIOnSogWaHL/fOAqmY3sy5uWYlROENhApxNAeOsWc9GJSgcvC3QEfMRV9nUsFnikeQP1i2nKYjp9faEZFvsOxvSimvGQysI2y4bRVfhyAWrk3nBVttjrJfMxxMxOheG20JnJ2RWUl6kecaCy9rrRISEInrSkBgKKAGwBBYRSY0uGZ4gnS8Snr5fOAlCM5e4BN34Li8b7mziDNmqXhyByGJnwjIOw8oHsk5aVBaVFKklwzgg11FRAKH1ekFSzU7EUinBRVIFtre9z0G5f6mEJCbSh9MaWD9MifI8DFX2v7UC0KSiST3QIUXBSVKq1DklL9SX0EUN1XNMtBIT8Jz5jURrbJ2JQQAp3ALFz15xycr6Xp56u/g6eL18kP8AblKm0YAHIY5HSvGNFYVJUgLcYdTyjL372bm2YuCpUp8tUnToY0PZBcsrXKAopOPC2SqAvsSGp/bC+phCWH1YOx+LLOMvTyL8iVeLF00BDEEAgvuCIIkopq3nFjarkS7M0QSbIuUWzGx+Rjm+rCUfadiOGMo+0mky4n7vh99PpEstYb4SPWKq9+1UqzHCpKyohwMOYycE0zgcEZZJ0luczqFo5G3zYUTZSkKICVAgnbXF0IfpHlGBKDU4lZBqAcXi87Rdr5to8I/LluxSmpP+JXyy5xna7Ze8ep6LBPFF6nz2OXkkpcE8u1lyAw2b6x0l4CdjSDwjI6H3GYjXJJGeSofJLGv3lElntp8QPw1fkaZZPr0iFIr7Qyapg32+33xgKTBQ602YgMC51HA5EbhoFCRlBVkX3icB+IVRx1KPmOL7wxYxJBbVn6ZQxbbMYvBEZzUaFFhZrpUtIUzv8i0KBc4ga0CEBXAx61dF5pm2aWUkFkJSobKSkAj70I3jF2bsNNmWmXLWO5SsHxtjSVJS7Ag4cStHIGfKPRJdwyrKkiVKCQWc1Ki2TqNT7Rd0guQOXgCqv0b1gy+uz6FpycJLp/cgj9ST98XEVtrtYJbI5V3jWptIMsHIEDWnLhEi9YdNUYO0WJJzZ/J+IgGdPmSiWLg/TI6GLDtbKLiZJWkqSSVIIbECzh9C7GK5MwTEszbjYwG8TQpFNfxTMSJgpp129ozapnCNRekgJRM2UD0UMjGWVXOh4wSdiclN2XtwTUlKgM39wB7wVbZ4QlSjkAW4k0A+94o7sISuiqkHLzziO8bYVndKS38wtxbn9ClwQWibiUojInSH4MIG+Z+URWb2ieTNRmsEucgYfIF8nJYBr6Qk2vcdRDbSE/oyOTwpcgkOKc9YpJVbKpdwjGCM4fLFABECKCCLGr8xA/vT6qEKn9AGr4PVezN0iTLBOgrGolWUNttGHvftCQnDLTkMyf1HPoIpJvay1FOAzCxyahFeEeVXRzztzl3PQKMmkkenTbFKnpVLUAQXSoehEeeXNZJdivASTRlYcX7sSfA+jHEPOH3LfM2SszAXKviByOx5xmu1l5YrXOx/EFYf9ICX9I19F0klqw3s0Z+oehps9ntNmcOIr501GIJUQC3nGD7P/wBRpkuUtM4qm0HduzvkQpW2rl9eEA/+r1KmlawA+j5DaMz+FZE2vHcPH1KXDPUU2UZiMb/USxg2fF+qWoEclkJI9UnpEEztmg2eYBMVLmBBMtSXBCgHAfVyGbjGUvDtNaLQju5szEmj+FAJbJyAH3h/QdDlhNZHtT7+BPU9QmmnvZSrUxeGTApVRXyjs5NIhyHWPUR4OauCZKFap9IJl5Vp/LRDZ0awQlL55CFydgSZyWk/GQaUFPU7CBJ6qsIlmzHKT9sSyR5B+sQqWz611g4oKK3FLBzcAiLKzyu8dqFTPwU/xciCT0isSQ0Xd3p7qUpZFchxzHzI6GAyOkVkdICtdrWFkIJCRRI4JDA9WeFBhQDUVeOQvUvArUvB7XbbmSj/ALZw8iSPWIzjw0WVD+4O/kRCs/aGUZbLJSd2cH5iIl9opISBQNzb2gp7vk0x2Ky2XXj2Qp8wSRzbTzht8X4lKRLQGCQzmpJ3NakmpPGFaL7lzC4JI5Foz98FKy9KcIuElBBam3uKXakqcqzUD7BqdBFVaCtC8cvxAZjRQ4bKjiZWx94fJSpB3HDaLbTRouLVFbed7pmSlYdstYzeKkWVqQBMmJ3J+tPOB59hKTmFAdIkKiZ20KzyiPFwpDZcvCSFBqVeHJmlFFZaQ6dPfmQ1YJ3YLuqImoQIi0iU0aGkZQRa2VhEoAZ5AQ5c3FXIaCIQl88toUyaBzhdWLEuZWHonVcUNGbcHOIQs7DyEPSCX2GeUE4qgq8Ho11taZAWPiFFcFBn+vWK+ddCgpwMozVzX+uzTSpNQaKQ5AUGID8QS4P1g9HbmcVHvAhSP2AFPq/u8ceXR5oTfp1p/wBsdLD1iivcaJNqkS8IWoA0JTqATtrzjLX/AGxK582YqX8a1FLkhg9HY1LNFVOt61zVTFZqL/QDgAwHKLO0zkLkguMQIDa6/KNGPp/QknzZnz5fVTfgCs0qSo1xpO4P1Edt0vDnUihLNRgRTkYEnO7ppw+kdlqJSXLnjyjbpd3ZldMcnenSHJYinWIsk7HMxxHnQwYFEk5G2vvEQlVqOnGCZSQqj7s51EEGyEucSCdGU8DdbA3WwKJZdvOOGY5w6DP74RLMDUcev0iIWcgHdWdRloKxSJsDkurmfIaDoIjX8ZEETJSkjI1zLU5Aw2z2UrVk25htrkZa5CrnsGMuaAZc4OvqcyUoGQr8hEip6ZSKNsBx+84qbzmnEHqWHq8Z43OepiI3OWpjZV4LSGGkKBcB2hQ/Sh2lHrFnRjmJQhQdRA01qT0DnpEN/YTMMtPwoo25+/nDuy1qBQhVAUBQPMBh5giHLsYAKlZklR5lz5CM0FUbkM1xbTKdasNA78IakKNS/nEU6+pbkIWkJ4EV6vFfar4SMlu/URd32Ga77BVvoHy8vnFP/wBbWAxCaa1Ho7QHb7XMWQ5ccKDyjksbiDjBJblNkmbqq+cNtlpLMGbzhvfgOIilzgSadIJLexXexiCC27sfrDtY7h8RYlqe4hFPiMGTkbO94nlSAQM45LlFnIpR4MCkjUCAlKtkRvsQosZ3josCfsmHqtqBx9Y6m8xsw3hXv7FHRY0ftJ84cLKn9ogefOWzpII4V84GE2YdVRaxyfcO0WKpUsO4A+/WA5wSfhDbn+IhEhRzMSFOjwajXcpz7IauYE/DnvECVVfaCUyU5wu8To0GtgE/A2anUQ6TuQzRyVNxcI5OSwz5xPoTfg5MLk8/aOSE1HODbuuaZaFMgAAfEo0A5nU8A5j0jsj2RkyVAuVzanGUg4WDkoS5w0etTyidiPZHmtpu6dJCVTJUxAX4kFSFJxcUuK5wlltM/sx6RffZtdqVjmTlsHKUhIoSMySolR+w0ed3ld5lzlSz+mj7jMemkA6YvkhSirmB5kw1Jz9htE8wsGEDqFHFXi0FFDJC1OMJIMXEuaAGUHGpDJV/JgCRKaGm0+NLZAh/OJJansRrU6DZl3iaAqUt0hvCQxEV94TCJhDbZjhHe9KFeEkEEs0FT55WBiAcatEvSyO4vyAhMw1+kcgkrEKJqfgrUy4sd9LkB0gKDgkF9HybJ4F7QdqZlooBgQM0gu/Emjjh7xAapI4QA/CKgi4Dcb8jURLING00OxhjUZv45cIbLBB33Dj74w0YSyJZrm8FWmaCnTKpaphsvb13iG3K0HOA+Zk5BVpGlOcPKQ58/MPECUvBndMA+bQx7BNjUkkQ8qq/WI1r1jpPyEDRS2GLtKsnpHD4ufvHZyawu7aL2I/JxKN4k5xHiOtY4eVIhQQm0AZECEbSIGKY4oRelE0on/EEgkAee2cM75R/iG2dXiA3p50+cdCCIlIukhq16RPLsxBORDGoII8xEcuzvU0gmUdgw9+EC5VwVdHZaAkPBdjsNQZgJSa4XYn6CI5DFYFKbxbotBSXwhR4wtS33JFXuy8u4qYDwS06JFPNy5jVXahmUDwpxjzdVoWovV/KLq5r4nJUPDiGRFcuJi27Wxco+T0hEtGGvpry3jyLtfdcyTOWtTFMxSikjT+0jcBubR6ld8hLBYUS/wC4v6xj/wCqHaOzKlfh5akzJpUl8JBCAkuXIo5ZmzqXhGCU52prgqcFa0nnkiUqYSwo1dhzMPRISkMFYi9SMum/8QyQoqSUvTTzMdtEwIyz9v5h7u6KdVS7jZ8xqef0gZRERBbxMizPU0H3lBpaSq0kyUeKv3QVh65jQ3v3PD6RxSqvrANWwZbuxjH7LQoWKOwRLC5EAqFep+cKFAx5ZUe5HNMSSzChQxjWTqPhiK0nxDpChQMSIfZU1VHFa8x7GFCi/wBRP1A07MQ6YadflChQROxKv79IgOcKFFRIjsOSYUKIyEqx4TAisoUKLREdlfEOYgmZ8Sv8Sv8A9QoURlvk6c4KRkIUKEy+UTLgEtBY/fGDZc5WH4j5mOQouXCG9kRyLSvvE+JXmY2PZtZxzA9ArLoIUKAl2AlwbOzK/JVwNOGceK3kkC0zg1O9mU/zqhQobj4Lh3JrHAs806woUSPzEj8x2yD2hoU4JhQoJk7nZWRjphQoHuUdEKFCgiH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6" name="AutoShape 4" descr="data:image/jpeg;base64,/9j/4AAQSkZJRgABAQAAAQABAAD/2wCEAAkGBhMSERUTExQVFRUWGBgYFxgYFxcXHRkaFRQVFxoXGBccHSYgFxojGhcXHy8gJCcpLCwsFx4xNTAqNSYrLCkBCQoKDgwOGg8PGi0lHyQsLCwqKSwsLCwpLCksLCwsLCwsKSwsLCwsLCwsLCwsLCwsLCwsLCwsLCksLCwsLCwsLP/AABEIAMIBAwMBIgACEQEDEQH/xAAcAAABBQEBAQAAAAAAAAAAAAAEAAIDBQYBBwj/xABAEAABAgMGAwYEBQIFAwUAAAABAhEAAyEEBRIxQVFhcYEGEyKRobEywdHwFCNCUuEHYnKCksLxFTOiFiRzg7L/xAAaAQACAwEBAAAAAAAAAAAAAAACAwABBAUG/8QAKxEAAgIBAwMCBQUBAAAAAAAAAAECEQMSITEEQVETIgUyYXGBQpGh0fCx/9oADAMBAAIRAxEAPwDzWTdp7xiWqzcIsr0tfdgAGrZbdIVgtymxgAKVQqNWYaDR4Hs12CZMKps5KAXqS5J2jBGTk6kSFNEl0XomWp/jGfiej5uBmx1iZdtTOKiEKlkGuBROLWqTQ5O0WNmVYrOnEsJU1K+Il9hxiuvq8bKsBUpMyS9AUnEhW/gdweUSUE3aAbctiRd3yiy0kh80sRVuOW7RRLTq+dYctOAMJmLliDPrWIZS2prmOPCIl4EVvsEYjmBnWGotAJY+RhJW3yhlqSHcRSXYqKpnFIbIZV+zESicVI2HYUgd5iYhYArXd0mHzLB3KliUlgSSTwOSX2g6rcutzJSlViO1BlPvCmpwnqdXaHFOLnEfNlNU7JAcYbUZdIPnI7yQlQHiSWLbHhDJnZ20IkpnhIMtQd0lynbEMxE0pJkqqzKAxAVAxDP+IB7BQS4ZVzl1DjRj09octphxH4gK7Kpm+8bzsTcsiZae8UHlS2JCmPjNAGb0MSf1Os1mQl7PIlylBYCloASVHCaMKNSLXFhvFJRsxl3XsuQhkq8NHD0ffgY1dgv4TZYrUMUniP0mMJNWCgFmJziS67Z3Sq1Qfi4cecWl3Kxyrk1F5J71WNNHz4EfT5xlZziYoE1So1yqDnGtssokhSTQkV3eM7bbE02YuYGSlRDZFR/aPrtEb7Dcvyqjb9n7R+Ms0yUrKagoVwWjJXsY84/DYVqSqhTiB5gsR5iLjs32jVZZ2JnQT4gKU4cREV/ywbTNmIqmaccs7iZU+VRDHOyrclZrp1sKbtCf3YR6v8oz8hTqc1CABEtqt3/t5SH+Esf8oH1itn2nBL4q9zGP5m/2B1U3XcNu2zTJ84rBQlEtQDrTiBOwS1afKNum9lISEqmu37APCcsyHCeMZjsvZCJBdy6ndtwBQ9ItrJJSuYykglNS+tfWHykowtdhuLk1f4sCScC8amcOoZO9Es5o+riMT2kY2+zTKeJkn/VSv+aNPf8AOUgIWAkh8Kn4jwl+Bp5bQLd9glTCkrSFLSFFD1AfUDcabc4Xiz+otxuTGtO3Jc3enFZFJ1lqYcioFvJXpHkfamRhtk8g0MxRb/F4vcx61dh8M1O4Hm8ZpXYuVOVNmzivEqdiDKoJYcYW3UwOKrCgGcaM+WMIXJiZRc1SPL1yyugamcJc3Dls3Axv+39mky7LLQhCEEL8ASkAsEnE5+JQLpdyatHnK5hyheCayx1LgXKDg6CJdqSAAxhQpd2rIBwmvSFDPb5F2g02jCoKDVcKG3Fol7oFkpBKzrzyhSShS6pVVwGLiog64JWGa5fwJUQktqKKga3Ci9L9oy+pSCiWiWglbYd3wlsuJi1sPZPuZBmTfHMUxTKYFH+YnhqG6xy7p0pMxU5dQgeECrlvE3WkB2+851sW8w4EaJBw5ZBtYLbTVjnKKKu32c4ipI8By4NQp5iBDKZVQW+8o0V3WOUcUtbgOklzo7Yg2z+UbKZ2RlKkCzPTCFIVmQrE5IOrhxAqPNidLbZ5as14RHMXRo0Hbi5UWe0BEoKwFCSHf4qgudyzxRylJYhQqMjzpXlnAp90BwE3HeRlzAH8KiPMGkaXtzeBlgISPjc9AAIw85CpS2VmC/Oukart7aUzPw60VCpbn0/mG7NUMT9pl5SXf7MPSSDA7EF9dIMQpc0Es+EOTw24xTRJxdnoF13mkyRhPhUjL0UOhjMqsi5inCqFWFjoTV4CuK0HGJZNCT0cfwINmqU6QKAFyNX0PKEtVsVSSV8Gp7NWqiEgBP5hK/8AIABXoTFJ26tONUtjRRUcO1QASeIgzs0omUZhpVT+dYzfaC2mZOITRqddYu7lpRoyO46UV6R4iDlQ8HEQTlMs+0Ed6aB8yQ28E2O7sdVCgPnw5QbenkyP2vcNuGZMSCH/ACtH0PCGXtPE4FQIU1RXzcQrytoSO7FNCf8AaIplKTQOXfiKbQqMdTtkjb5OT1M3Jot7DhwBKv01SeJ+Icjn0iqlIdWE6H2iyn0CQKVr0g5eCXWxHNmgqYcoSpiSoqVkkUG5OXpAqDV4bLVjUE6ZmK0kW25oro7XlEsIUgsCcOEiod6gtvvGnuq094y2ZwDWh68YwMlQ79CcKVAAuFVAcHxNuKM8auw3hhDA0GsY+sdRSRv6OF+5m3mz5cxGBQdg5Fas21YiCSEtLThSNBR6uzmpjPWS+qMAwzffjE9nvNSlBQyBpxLe33rHJ1T1b8LsdP06i7LmzzSHbUM/I5xLOmYEuxOwGZOw+ppFbJteEgDODpNrBIxDPXWkVk6iWZ7/AOQj01jPNe112W6ZN76bIUECiQgiYEJFf0kniS2fIRRWaSlA72bU/pTvxMe+ygDlXYx51/Vk2cJQgBH4gqBoPEEMp8RG5KWBfeOz03UqdY0v2MOXDy7MBOt6lKJOsKBe7eFHS0ox6UXUuxWiUnvFSpiUAjxKQQK0GY1giYTg79J+EgMdQfiT0cHkYKt3audapRRMW4NSAkH4asdRUZwDct5lDyzVC6FOYfJ25U8oTLZ2i0rlQVKvaWVJC0MhsgS1dd3GcXNjsVnmggE1oC+u/IxW2FQs7EhhWVOBrV3SsPozOOEaex3ImV+ZgFSlQU9CDlhagi0lJD4wXcAsF0ypZUVPNoUhJVgKCpw75K9IO7OXusLTKmkhctWFjmUmgME9o0ywoKAYLBcDgatx1jLXrMBmIqyv0q3ByeLlFqmi/Tr3RNX22lyQMU1/CCA26mz3D6R5nbUJbGkjxk+EP4WI30Lxa3/fM+dLEudXCQcRDKyIAU2fPWM8s0hcI0Znu7LdBE5DKFQKHnqIgk/GhExZQEgpxYcQYklLhxRyx24xWS7QpBBBLbaRZzpgmSyoZj5QbTj9ivlf0Bp0kHxDqNogstpKXGhzh6J2E8D7GHWmWAMQAIPpxg14YafZjrPaMCkrGhg+13j+aMNQQmvTKKiQp+sdUguDsYjiu5d/pZqruvRSpSkUDq8R4anmcoztomELVz+cOs1t7tT6HPrBv4RMwu/h14whL05WL1uL34BLNZCVBZ+Eev8AEF2m88CSECunB8/vjBFrmhCR5JH3pFbOAxDYmp56xF73bB3luwIk5mJpS0rpqKj5xFPkF+IzENUjDhbOp+nt6w7ZjNmgvu898/KJBaSqu3vEVtJSD09Q8Ns48JgGtrA7WJRZH3rEthDAq3iI1QEnU04E/KJZ/hTh6CI/BKvYIu9D4larLDlr9ItVIISEiB7MyelBDrTbggN+pWnzOwjBkbnOkd7Clhjb4JBa2UmXUlRokZncnYffLT2ZAQj+45cB9tGfuOy4E96usxYqdhoBtv5bRdJngVMYepab0x/P1Y9Tc/d27IsLPL1Jg+TK2DxmhfKFEpSpOL9OIsFHYHL2fTYxXT21WsmWJZKwQyQCdWUC2ozfhGZ9HnlG0tv2Ezy4tXNs1s1NpmHCmaqSnZCU4j/9isTf5QIz96/0rRMBVLmTAsuSZh7wKJNSosFPxryjQXZeSjLCpyBLXnhCsbcywY8K84Nk2lCnJCjzLjyH8wjH1OXp37XVeK/zJl0T/SeTr/p3bnP5Usc7RIB8iukKPV120PSS43AR84UdNfFMvhfz/Zg9BGX7IXBLkzpdqkLC0VSpJBDBVDQxgr/sXcWqdLFAiYoJ5YnT/wCJEFXV2km2ZXhPhJrw/iG9q7T3s/vWbGlJOodIwuDyAjutpox0q1ILuuzg2iSubhVLmjIgkYghQwH+7jGhu+8zJCrGsun4pCzqh3wHiPrwjKWAFdmW1VSlBXEBWShyUD5xY2pXfyELdiCOhNCOTwG6aGRT5LK+raO5UTXCaehiqElNolUUAtNU+7dc+cV1stxVJUNQz9C3sYopNoUkukkGGU62HORsRaUzpRSvwTpYLHetRxB2jM29DKZsJ1HzG0Ol2tSy+rV+9YZbJxUpzmwHkIBRaYjIldoYmSVSzwPk49ois8wocaEecF3bPKSWqKOPodDE9ssgIC0VG3vyPCD1b0xWqtnwRIkY5Y3AiKxTM0K++EOs0/DQ5RNaJD+JOcD9GDdbMDmysKhtBC0uAePuP4iQqxpcZ+xiMWhXdEE/qHsoiLtsIgwuesXkoploDnL1PCIOzt0rtE3w6VKjkOJj02x3ciVK7oAKSfiCkhQWd1Ahj8ow9V1Cg1EOOJ5PseS2xZWrEf8AiEmU4UdEs41Y1JHKkaztV2XRKAnSge7JZaCXwEnNJ/Y9K5EjTIS5+ys98YwJTp3hNQdcIBOXKGrqcejU3SCjjkpaaKC12ZeGWvcAHiCaGIbWfHyYRuJ3ZEqlhHfSwxpSYwBLt8Lxkb6uWZJnKlnCo+FQKCSCF5EOAWzBcBiDBYs0MjqLKnjceSO1qFAclJHmwHuIUlDIbhHbXIxSgx+AkH3pwc+sRoXSGdhHYfKHh5H5QPOnOoJ2yPHUQSR4Rzc9KxDYpQL6k5PxOcROk2HBb2yabeCnYNzO/CIUSy7qLkwVOsTAeIFeoHvEcpPi3aJUYx2NU8uvksZ1/BAYDErbIDnAIvlay61eH9opAMmyqmTMII1c5/8AMae77mlorQlszV+mUZ5rDgW6tml68uydIrbHdhtUwCW6U/rJFByORPCkeiXbd0mzSyBmQHIFVHda9fLyiK6bMnACKcNoImJTj8ThxSr0EcjqeoeVV28f2Pw4lB1/I0KfIEwRJtBBq4hkibwgoqS1QY5yhr2obOWk7+NlmpQSd3jsOl922kdhOh+GLpeTxaVLxuk9Oen3xiET1NgV+kmmz5+0SZAHasT21ALL3949xdbHCunQZ2VvBMm0J7z/ALagUL5Ky9WixvOzfh5k2SkvLU0yUeB05g06RliYsJd4OlAWXKKA/wBhzHSI2xilSH2iQDLUp20I3D+8V0mzMiYs6AJT/iUc+geJbfPLFINK9awxNnKgE50BPB94uLaW5be1kci1KDFIc5Mz15cY7NJcuGLkEDQgsfWOrWJXhFVH4lDTgn6wyWmkE65I2OkKIVSLCROzbX4h/uHER3s1dSbTaUSVEgLC6ihBEtShnxGUNvi7ZlmnFCviFQf3DRQ8vSKcbAasEngkk8flp7x2TaGocvaOzFd4HAqM24VyhiJiT8Qyzb7rEXFMnKplvdnZ6fNOKVLJlq/UWSlxspRAPIOYtJn9Pp2EnvJWIlwkY9AaYikVj0hElKgCmgIGHYA5AbADSILVKwkH7/iODm+IZOYqjo4+lh3K64LlFmkhAqc1q/co59BkP5iwwx1UyF3jikcuWZ5W5Pk1LFo2HpUACNDygOakaZQ2dOiJcyKjJyasNwpWMnqegjGdt14JktTOe7bpjUfrGzSnU5CrnIc9o877QXqm0WpeGqAAhPHC5ccyT0aOt0Nzy2uEtzF1KShRDZFCuxGX3wfygSbLwlvtoUmYUqPOsE2pLhx05R1t4yOV8rI5qnSwq1H0r7wGgEHwqS/NveC7aPy2HpFSUt8/pDsaTRoxJNB0xU10pWSxrsOnSGTk4jm0Kxk4TUkQ8AKFC5HD7eC77Eb32J7PNTKLuz75njFpYrzxaFtzR+UZ8WcGpfjBQtFGBoKDSM+XEpfc0Y8unaz0gSnsySipdPsqr+UQyETQXICuBNehgLsd2qSpSJE0ABglKuIoAp8noBx5xu591UxCPO5o5MUnFxOt0/UQUSksd6pFFS1Prl84G7TdqPw6AUyVHG4BUwSCz1Ykv9DtFjaLXZ0ECctMsqyKiA7NqaaiKbtdLQbKsBaFpLFBCkl1BQIAY55jrF9KmsiuLoV1UoyVxZm5Xb6YAypMtStVAqD9K+8cjMicN4Ud59Hh7w/6cf1ZixVfzgpBeXhHTofpA0hYD+x9oJyqMsx8xGhiJAaoIu+7ps5RTKRiIDmoDDclRAETz7IlXiCmJ0zeJLPZ2BwpJpVqkwLnS25L1Ih/6acRBIoWoxfqP5jlttBR4ACkjNw3v7xZ3JfyZSsXduQcz8SeWx4xtrr7RWacxmlJUMsaQW41HrGLP1GTE7cLX0/o0Y8Gtbs8oJBofcRJLSAGePcfyFiglKGzD2aBlXVZhVMiUlW4Qj2ZoyL4xG6lBoa+mdbSR5x2BYXjZv8AER5y1j5xuO3/AGV79Ukg4WWylUohQdTbl0hhuYAvubOlLRMkyZPgINJYCqaoOXTPnF7PtyrSiUTQFDnSrs/CjesdSHUxnjbgIeNp7mQv+6BNmypNmQiWmXLHi+EVmKqtTOtXhO5NYznae7ZciaJSVlcwD80sEpBI+FKal2qXOooKxpu0/aQSSESRkDhOpP7zwfKMGuYSSpRJJJJJqSTmSd4vC5vdknFJ7HsvZy9BMs8pT/oSDzSAFDzBg+0TKNpHkfZy9p8pWGUQQpQGA1BJYPwOVeEesfhFFIq9I4HW4JYZbbpnT6bIsi+xXKtDFtImscw1pmMQz+GoJH3pFbectSDXKArPbTiqdGHDgOEZYY042bJrcubQGLM0CmfWkRi0ksHJ2/jaDLHYngGlHkJR23Ke+runWhOFMxKU/tIIxHR1B/IhvlhLddq5MwhYKVDQ8WIIbMEaike0S7upURR9sOz3e2csnxywVIOoAqpPIhy24HGOz0edwSi+DlZ8VtyXJ5baSc960+e8T2WZRtsogloUsYQCpTsAHJL5MBnGtuDsBNWy5/5adgxV9E9Y6OfLjxR97r/phWKWTZIoUKZaDxinnoAUrTxGPZpfZKyykgiVLUR+4lauJY+HygabZZD0s8h//hln/bHPh8UgntF/waIdNKO9nlktDACIrNMSVM+EvQ6HgducbHttLSRLwy0hYfFgQE+E1SFBIAJcKY556M2GSW5x1enyLLDX5EuOltMMtEoZ6H0MNkhlpFHcf8xLLqgP9tCTKKZiXqHoRkRB2KTdMlWpYUSgswJI3AZwRkRXIxtuxf8AUsIPc2xRw1aYzhI0Spg7bGsYe1LKVFtQR0LfKK9RBJAhbxxyKpBYpNcGr/qNeMuZPlplKxoSFEKTUeMigORokeYjIFLEEaajf5QRZLUpIKKFJ0NWO42MK0yChlAug1BGvA8eENhFY4qAcpNsI/Cy1+IliakcdfWFFeqZXXzhReiXkH3Bc6YxY/8AIiSzKrh0VlziFKcaW/UnLltFnZ7jxgAT5L6eJQbn4YGVLZgyqtwdRKUE7ZecFXStU1QqkYK6VIOWF68TDrHd6pywhOEmruSxAFWYPxpHoB7PWS0IT+WhKVJBlzJbIUnTDQNMAy8Wx1aA0qcX5KgkzL2sBQIVKSp9UjCfMZxUosOIkyyxGaTnzHzzziW/LFOskwy5lR+hWiwNQdDk40PQkFNpCiNFbxnjjnj2Y5qvl2Yam2TJe/SJkdoZuiz1iFdqGRNd29D9YDmywagseFRArFGXKCXVSW01+S+ldpF4SCdKbPBd3XwqWCVFw1X3z0GefSMrZ57nu2ckiqSfIjKL21kIlhAzIqeb0+9objxRwp0uR6nq4Ae1tpRMVLKU4ThIbRgqjHN6mM8sxY3jOBILOBTNqfYgNNoSaBCfM/WNC4MuT5ix7G2kC2yCrLGx5lJCf/IiPekSQ0fPNnmDLCAd9fOPfbhtRmyJazqhJPMpBMcz4hvT/A/p5btAV6XcFODlGStfZxaPEhTh2Y0Ouusbq87bLQ+JSQQHLkBnyJfdj5RR3ffMm0qUiWoEprs/EbgZPHCUcuG2uO52MOWDaUiquWUl8MwsrQ6ecab8LhD5gaxFMucZtEV72tUmyTFyyApOHCFVBJmISxHInIwOOXq5U0O6mUK9nAZLt+HMOPX+YfaL2SUkJAdiA+n3tGSR2oWR4kIJ3Dp+ZpEljtZUrEths38xtytqOxijG92Wt2XDIs6MUtCQQGKyxUW/uNelBDbTbidQBBsi1S1SlgLGJiADuaDnVopLfZlCpTTRqAEjdmIemh86Y0pydzf5CjGHYLTeagnCCGihvntDLsycipX6QAQOq2boHMFS5JiVVjCgUqAIOYIBHUGhg8UccZ+5WvAGbjY88F/zcZmKLnEC2gOFqDQAUg1N52eaHmywCTmaGuxFYb2ruP8ADstA/LUf9BrTkdPLZ81LqWO1OceoxxhkgpR2+xx5Qd7lzeEiWhY7skpIBrpUhvaOWSwLUhSgQQCaPUMHgJRLJ3AbyP8APpBEm1FAWD+pPqx+sG00thJBMU5T09TA02zAKLGgJ9DBKKqD5awrbKUHWB4VEl+Z9IODp0FHYFUGff2f5xPZJtClXwKz4HQjiIgTL+sMmzHfbSGNWG9xTrOQog7xyCZdtoHS/HlCian4JbHCYnNmOhFPMQRZ7GuY6pYLJqoigTzOQ4bwApZj0u5Lhl/g5feoJxpCiErUjCCHSQ1CSCCSQc+EBpfYGVmT7P3r3FoStRZBdKuStehwnpHqaLfZ8DqlAeKqgSzrLlTvqS/F31jz+9OxBLqs0wq1wTGBHJYASrqE9Y72fvKZLUbPOSpKgk4UqDYk5lOxGbNTbKDjsqYzElwza3nPkTkGXMR3ks/pV8SW1SoVLbio9I8vvy5TIW6Tilk+FRoQ+im9DkeBpGxtEqWoOlRDNStNadYZOu0qlmrhq6g8xrF8cmp4lVmAkKdxiL6REpdQ/XSCrwsXdzinqOIOnSogWaHL/fOAqmY3sy5uWYlROENhApxNAeOsWc9GJSgcvC3QEfMRV9nUsFnikeQP1i2nKYjp9faEZFvsOxvSimvGQysI2y4bRVfhyAWrk3nBVttjrJfMxxMxOheG20JnJ2RWUl6kecaCy9rrRISEInrSkBgKKAGwBBYRSY0uGZ4gnS8Snr5fOAlCM5e4BN34Li8b7mziDNmqXhyByGJnwjIOw8oHsk5aVBaVFKklwzgg11FRAKH1ekFSzU7EUinBRVIFtre9z0G5f6mEJCbSh9MaWD9MifI8DFX2v7UC0KSiST3QIUXBSVKq1DklL9SX0EUN1XNMtBIT8Jz5jURrbJ2JQQAp3ALFz15xycr6Xp56u/g6eL18kP8AblKm0YAHIY5HSvGNFYVJUgLcYdTyjL372bm2YuCpUp8tUnToY0PZBcsrXKAopOPC2SqAvsSGp/bC+phCWH1YOx+LLOMvTyL8iVeLF00BDEEAgvuCIIkopq3nFjarkS7M0QSbIuUWzGx+Rjm+rCUfadiOGMo+0mky4n7vh99PpEstYb4SPWKq9+1UqzHCpKyohwMOYycE0zgcEZZJ0luczqFo5G3zYUTZSkKICVAgnbXF0IfpHlGBKDU4lZBqAcXi87Rdr5to8I/LluxSmpP+JXyy5xna7Ze8ep6LBPFF6nz2OXkkpcE8u1lyAw2b6x0l4CdjSDwjI6H3GYjXJJGeSofJLGv3lElntp8QPw1fkaZZPr0iFIr7Qyapg32+33xgKTBQ602YgMC51HA5EbhoFCRlBVkX3icB+IVRx1KPmOL7wxYxJBbVn6ZQxbbMYvBEZzUaFFhZrpUtIUzv8i0KBc4ga0CEBXAx61dF5pm2aWUkFkJSobKSkAj70I3jF2bsNNmWmXLWO5SsHxtjSVJS7Ag4cStHIGfKPRJdwyrKkiVKCQWc1Ki2TqNT7Rd0guQOXgCqv0b1gy+uz6FpycJLp/cgj9ST98XEVtrtYJbI5V3jWptIMsHIEDWnLhEi9YdNUYO0WJJzZ/J+IgGdPmSiWLg/TI6GLDtbKLiZJWkqSSVIIbECzh9C7GK5MwTEszbjYwG8TQpFNfxTMSJgpp129ozapnCNRekgJRM2UD0UMjGWVXOh4wSdiclN2XtwTUlKgM39wB7wVbZ4QlSjkAW4k0A+94o7sISuiqkHLzziO8bYVndKS38wtxbn9ClwQWibiUojInSH4MIG+Z+URWb2ieTNRmsEucgYfIF8nJYBr6Qk2vcdRDbSE/oyOTwpcgkOKc9YpJVbKpdwjGCM4fLFABECKCCLGr8xA/vT6qEKn9AGr4PVezN0iTLBOgrGolWUNttGHvftCQnDLTkMyf1HPoIpJvay1FOAzCxyahFeEeVXRzztzl3PQKMmkkenTbFKnpVLUAQXSoehEeeXNZJdivASTRlYcX7sSfA+jHEPOH3LfM2SszAXKviByOx5xmu1l5YrXOx/EFYf9ICX9I19F0klqw3s0Z+oehps9ntNmcOIr501GIJUQC3nGD7P/wBRpkuUtM4qm0HduzvkQpW2rl9eEA/+r1KmlawA+j5DaMz+FZE2vHcPH1KXDPUU2UZiMb/USxg2fF+qWoEclkJI9UnpEEztmg2eYBMVLmBBMtSXBCgHAfVyGbjGUvDtNaLQju5szEmj+FAJbJyAH3h/QdDlhNZHtT7+BPU9QmmnvZSrUxeGTApVRXyjs5NIhyHWPUR4OauCZKFap9IJl5Vp/LRDZ0awQlL55CFydgSZyWk/GQaUFPU7CBJ6qsIlmzHKT9sSyR5B+sQqWz611g4oKK3FLBzcAiLKzyu8dqFTPwU/xciCT0isSQ0Xd3p7qUpZFchxzHzI6GAyOkVkdICtdrWFkIJCRRI4JDA9WeFBhQDUVeOQvUvArUvB7XbbmSj/ALZw8iSPWIzjw0WVD+4O/kRCs/aGUZbLJSd2cH5iIl9opISBQNzb2gp7vk0x2Ky2XXj2Qp8wSRzbTzht8X4lKRLQGCQzmpJ3NakmpPGFaL7lzC4JI5Foz98FKy9KcIuElBBam3uKXakqcqzUD7BqdBFVaCtC8cvxAZjRQ4bKjiZWx94fJSpB3HDaLbTRouLVFbed7pmSlYdstYzeKkWVqQBMmJ3J+tPOB59hKTmFAdIkKiZ20KzyiPFwpDZcvCSFBqVeHJmlFFZaQ6dPfmQ1YJ3YLuqImoQIi0iU0aGkZQRa2VhEoAZ5AQ5c3FXIaCIQl88toUyaBzhdWLEuZWHonVcUNGbcHOIQs7DyEPSCX2GeUE4qgq8Ho11taZAWPiFFcFBn+vWK+ddCgpwMozVzX+uzTSpNQaKQ5AUGID8QS4P1g9HbmcVHvAhSP2AFPq/u8ceXR5oTfp1p/wBsdLD1iivcaJNqkS8IWoA0JTqATtrzjLX/AGxK582YqX8a1FLkhg9HY1LNFVOt61zVTFZqL/QDgAwHKLO0zkLkguMQIDa6/KNGPp/QknzZnz5fVTfgCs0qSo1xpO4P1Edt0vDnUihLNRgRTkYEnO7ppw+kdlqJSXLnjyjbpd3ZldMcnenSHJYinWIsk7HMxxHnQwYFEk5G2vvEQlVqOnGCZSQqj7s51EEGyEucSCdGU8DdbA3WwKJZdvOOGY5w6DP74RLMDUcev0iIWcgHdWdRloKxSJsDkurmfIaDoIjX8ZEETJSkjI1zLU5Aw2z2UrVk25htrkZa5CrnsGMuaAZc4OvqcyUoGQr8hEip6ZSKNsBx+84qbzmnEHqWHq8Z43OepiI3OWpjZV4LSGGkKBcB2hQ/Sh2lHrFnRjmJQhQdRA01qT0DnpEN/YTMMtPwoo25+/nDuy1qBQhVAUBQPMBh5giHLsYAKlZklR5lz5CM0FUbkM1xbTKdasNA78IakKNS/nEU6+pbkIWkJ4EV6vFfar4SMlu/URd32Ga77BVvoHy8vnFP/wBbWAxCaa1Ho7QHb7XMWQ5ccKDyjksbiDjBJblNkmbqq+cNtlpLMGbzhvfgOIilzgSadIJLexXexiCC27sfrDtY7h8RYlqe4hFPiMGTkbO94nlSAQM45LlFnIpR4MCkjUCAlKtkRvsQosZ3josCfsmHqtqBx9Y6m8xsw3hXv7FHRY0ftJ84cLKn9ogefOWzpII4V84GE2YdVRaxyfcO0WKpUsO4A+/WA5wSfhDbn+IhEhRzMSFOjwajXcpz7IauYE/DnvECVVfaCUyU5wu8To0GtgE/A2anUQ6TuQzRyVNxcI5OSwz5xPoTfg5MLk8/aOSE1HODbuuaZaFMgAAfEo0A5nU8A5j0jsj2RkyVAuVzanGUg4WDkoS5w0etTyidiPZHmtpu6dJCVTJUxAX4kFSFJxcUuK5wlltM/sx6RffZtdqVjmTlsHKUhIoSMySolR+w0ed3ld5lzlSz+mj7jMemkA6YvkhSirmB5kw1Jz9htE8wsGEDqFHFXi0FFDJC1OMJIMXEuaAGUHGpDJV/JgCRKaGm0+NLZAh/OJJansRrU6DZl3iaAqUt0hvCQxEV94TCJhDbZjhHe9KFeEkEEs0FT55WBiAcatEvSyO4vyAhMw1+kcgkrEKJqfgrUy4sd9LkB0gKDgkF9HybJ4F7QdqZlooBgQM0gu/Emjjh7xAapI4QA/CKgi4Dcb8jURLING00OxhjUZv45cIbLBB33Dj74w0YSyJZrm8FWmaCnTKpaphsvb13iG3K0HOA+Zk5BVpGlOcPKQ58/MPECUvBndMA+bQx7BNjUkkQ8qq/WI1r1jpPyEDRS2GLtKsnpHD4ufvHZyawu7aL2I/JxKN4k5xHiOtY4eVIhQQm0AZECEbSIGKY4oRelE0on/EEgkAee2cM75R/iG2dXiA3p50+cdCCIlIukhq16RPLsxBORDGoII8xEcuzvU0gmUdgw9+EC5VwVdHZaAkPBdjsNQZgJSa4XYn6CI5DFYFKbxbotBSXwhR4wtS33JFXuy8u4qYDwS06JFPNy5jVXahmUDwpxjzdVoWovV/KLq5r4nJUPDiGRFcuJi27Wxco+T0hEtGGvpry3jyLtfdcyTOWtTFMxSikjT+0jcBubR6ld8hLBYUS/wC4v6xj/wCqHaOzKlfh5akzJpUl8JBCAkuXIo5ZmzqXhGCU52prgqcFa0nnkiUqYSwo1dhzMPRISkMFYi9SMum/8QyQoqSUvTTzMdtEwIyz9v5h7u6KdVS7jZ8xqef0gZRERBbxMizPU0H3lBpaSq0kyUeKv3QVh65jQ3v3PD6RxSqvrANWwZbuxjH7LQoWKOwRLC5EAqFep+cKFAx5ZUe5HNMSSzChQxjWTqPhiK0nxDpChQMSIfZU1VHFa8x7GFCi/wBRP1A07MQ6YadflChQROxKv79IgOcKFFRIjsOSYUKIyEqx4TAisoUKLREdlfEOYgmZ8Sv8Sv8A9QoURlvk6c4KRkIUKEy+UTLgEtBY/fGDZc5WH4j5mOQouXCG9kRyLSvvE+JXmY2PZtZxzA9ArLoIUKAl2AlwbOzK/JVwNOGceK3kkC0zg1O9mU/zqhQobj4Lh3JrHAs806woUSPzEj8x2yD2hoU4JhQoJk7nZWRjphQoHuUdEKFCgiH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705600" cy="497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AutoShape 6" descr="data:image/jpeg;base64,/9j/4AAQSkZJRgABAQAAAQABAAD/2wCEAAkGBhMSERUTExQVFRUWGBgYFxgYFxcXHRkaFRQVFxoXGBccHSYgFxojGhcXHy8gJCcpLCwsFx4xNTAqNSYrLCkBCQoKDgwOGg8PGi0lHyQsLCwqKSwsLCwpLCksLCwsLCwsKSwsLCwsLCwsLCwsLCwsLCwsLCwsLCksLCwsLCwsLP/AABEIAMIBAwMBIgACEQEDEQH/xAAcAAABBQEBAQAAAAAAAAAAAAAEAAIDBQYBBwj/xABAEAABAgMGAwYEBQIFAwUAAAABAhEAAyEEBRIxQVFhcYEGEyKRobEywdHwFCNCUuEHYnKCksLxFTOiFiRzg7L/xAAaAQACAwEBAAAAAAAAAAAAAAACAwABBAUG/8QAKxEAAgIBAwMCBQUBAAAAAAAAAAECEQMSITEEQVETIgUyYXGBQpGh0fCx/9oADAMBAAIRAxEAPwDzWTdp7xiWqzcIsr0tfdgAGrZbdIVgtymxgAKVQqNWYaDR4Hs12CZMKps5KAXqS5J2jBGTk6kSFNEl0XomWp/jGfiej5uBmx1iZdtTOKiEKlkGuBROLWqTQ5O0WNmVYrOnEsJU1K+Il9hxiuvq8bKsBUpMyS9AUnEhW/gdweUSUE3aAbctiRd3yiy0kh80sRVuOW7RRLTq+dYctOAMJmLliDPrWIZS2prmOPCIl4EVvsEYjmBnWGotAJY+RhJW3yhlqSHcRSXYqKpnFIbIZV+zESicVI2HYUgd5iYhYArXd0mHzLB3KliUlgSSTwOSX2g6rcutzJSlViO1BlPvCmpwnqdXaHFOLnEfNlNU7JAcYbUZdIPnI7yQlQHiSWLbHhDJnZ20IkpnhIMtQd0lynbEMxE0pJkqqzKAxAVAxDP+IB7BQS4ZVzl1DjRj09octphxH4gK7Kpm+8bzsTcsiZae8UHlS2JCmPjNAGb0MSf1Os1mQl7PIlylBYCloASVHCaMKNSLXFhvFJRsxl3XsuQhkq8NHD0ffgY1dgv4TZYrUMUniP0mMJNWCgFmJziS67Z3Sq1Qfi4cecWl3Kxyrk1F5J71WNNHz4EfT5xlZziYoE1So1yqDnGtssokhSTQkV3eM7bbE02YuYGSlRDZFR/aPrtEb7Dcvyqjb9n7R+Ms0yUrKagoVwWjJXsY84/DYVqSqhTiB5gsR5iLjs32jVZZ2JnQT4gKU4cREV/ywbTNmIqmaccs7iZU+VRDHOyrclZrp1sKbtCf3YR6v8oz8hTqc1CABEtqt3/t5SH+Esf8oH1itn2nBL4q9zGP5m/2B1U3XcNu2zTJ84rBQlEtQDrTiBOwS1afKNum9lISEqmu37APCcsyHCeMZjsvZCJBdy6ndtwBQ9ItrJJSuYykglNS+tfWHykowtdhuLk1f4sCScC8amcOoZO9Es5o+riMT2kY2+zTKeJkn/VSv+aNPf8AOUgIWAkh8Kn4jwl+Bp5bQLd9glTCkrSFLSFFD1AfUDcabc4Xiz+otxuTGtO3Jc3enFZFJ1lqYcioFvJXpHkfamRhtk8g0MxRb/F4vcx61dh8M1O4Hm8ZpXYuVOVNmzivEqdiDKoJYcYW3UwOKrCgGcaM+WMIXJiZRc1SPL1yyugamcJc3Dls3Axv+39mky7LLQhCEEL8ASkAsEnE5+JQLpdyatHnK5hyheCayx1LgXKDg6CJdqSAAxhQpd2rIBwmvSFDPb5F2g02jCoKDVcKG3Fol7oFkpBKzrzyhSShS6pVVwGLiog64JWGa5fwJUQktqKKga3Ci9L9oy+pSCiWiWglbYd3wlsuJi1sPZPuZBmTfHMUxTKYFH+YnhqG6xy7p0pMxU5dQgeECrlvE3WkB2+851sW8w4EaJBw5ZBtYLbTVjnKKKu32c4ipI8By4NQp5iBDKZVQW+8o0V3WOUcUtbgOklzo7Yg2z+UbKZ2RlKkCzPTCFIVmQrE5IOrhxAqPNidLbZ5as14RHMXRo0Hbi5UWe0BEoKwFCSHf4qgudyzxRylJYhQqMjzpXlnAp90BwE3HeRlzAH8KiPMGkaXtzeBlgISPjc9AAIw85CpS2VmC/Oukart7aUzPw60VCpbn0/mG7NUMT9pl5SXf7MPSSDA7EF9dIMQpc0Es+EOTw24xTRJxdnoF13mkyRhPhUjL0UOhjMqsi5inCqFWFjoTV4CuK0HGJZNCT0cfwINmqU6QKAFyNX0PKEtVsVSSV8Gp7NWqiEgBP5hK/8AIABXoTFJ26tONUtjRRUcO1QASeIgzs0omUZhpVT+dYzfaC2mZOITRqddYu7lpRoyO46UV6R4iDlQ8HEQTlMs+0Ed6aB8yQ28E2O7sdVCgPnw5QbenkyP2vcNuGZMSCH/ACtH0PCGXtPE4FQIU1RXzcQrytoSO7FNCf8AaIplKTQOXfiKbQqMdTtkjb5OT1M3Jot7DhwBKv01SeJ+Icjn0iqlIdWE6H2iyn0CQKVr0g5eCXWxHNmgqYcoSpiSoqVkkUG5OXpAqDV4bLVjUE6ZmK0kW25oro7XlEsIUgsCcOEiod6gtvvGnuq094y2ZwDWh68YwMlQ79CcKVAAuFVAcHxNuKM8auw3hhDA0GsY+sdRSRv6OF+5m3mz5cxGBQdg5Fas21YiCSEtLThSNBR6uzmpjPWS+qMAwzffjE9nvNSlBQyBpxLe33rHJ1T1b8LsdP06i7LmzzSHbUM/I5xLOmYEuxOwGZOw+ppFbJteEgDODpNrBIxDPXWkVk6iWZ7/AOQj01jPNe112W6ZN76bIUECiQgiYEJFf0kniS2fIRRWaSlA72bU/pTvxMe+ygDlXYx51/Vk2cJQgBH4gqBoPEEMp8RG5KWBfeOz03UqdY0v2MOXDy7MBOt6lKJOsKBe7eFHS0ox6UXUuxWiUnvFSpiUAjxKQQK0GY1giYTg79J+EgMdQfiT0cHkYKt3audapRRMW4NSAkH4asdRUZwDct5lDyzVC6FOYfJ25U8oTLZ2i0rlQVKvaWVJC0MhsgS1dd3GcXNjsVnmggE1oC+u/IxW2FQs7EhhWVOBrV3SsPozOOEaex3ImV+ZgFSlQU9CDlhagi0lJD4wXcAsF0ypZUVPNoUhJVgKCpw75K9IO7OXusLTKmkhctWFjmUmgME9o0ywoKAYLBcDgatx1jLXrMBmIqyv0q3ByeLlFqmi/Tr3RNX22lyQMU1/CCA26mz3D6R5nbUJbGkjxk+EP4WI30Lxa3/fM+dLEudXCQcRDKyIAU2fPWM8s0hcI0Znu7LdBE5DKFQKHnqIgk/GhExZQEgpxYcQYklLhxRyx24xWS7QpBBBLbaRZzpgmSyoZj5QbTj9ivlf0Bp0kHxDqNogstpKXGhzh6J2E8D7GHWmWAMQAIPpxg14YafZjrPaMCkrGhg+13j+aMNQQmvTKKiQp+sdUguDsYjiu5d/pZqruvRSpSkUDq8R4anmcoztomELVz+cOs1t7tT6HPrBv4RMwu/h14whL05WL1uL34BLNZCVBZ+Eev8AEF2m88CSECunB8/vjBFrmhCR5JH3pFbOAxDYmp56xF73bB3luwIk5mJpS0rpqKj5xFPkF+IzENUjDhbOp+nt6w7ZjNmgvu898/KJBaSqu3vEVtJSD09Q8Ns48JgGtrA7WJRZH3rEthDAq3iI1QEnU04E/KJZ/hTh6CI/BKvYIu9D4larLDlr9ItVIISEiB7MyelBDrTbggN+pWnzOwjBkbnOkd7Clhjb4JBa2UmXUlRokZncnYffLT2ZAQj+45cB9tGfuOy4E96usxYqdhoBtv5bRdJngVMYepab0x/P1Y9Tc/d27IsLPL1Jg+TK2DxmhfKFEpSpOL9OIsFHYHL2fTYxXT21WsmWJZKwQyQCdWUC2ozfhGZ9HnlG0tv2Ezy4tXNs1s1NpmHCmaqSnZCU4j/9isTf5QIz96/0rRMBVLmTAsuSZh7wKJNSosFPxryjQXZeSjLCpyBLXnhCsbcywY8K84Nk2lCnJCjzLjyH8wjH1OXp37XVeK/zJl0T/SeTr/p3bnP5Usc7RIB8iukKPV120PSS43AR84UdNfFMvhfz/Zg9BGX7IXBLkzpdqkLC0VSpJBDBVDQxgr/sXcWqdLFAiYoJ5YnT/wCJEFXV2km2ZXhPhJrw/iG9q7T3s/vWbGlJOodIwuDyAjutpox0q1ILuuzg2iSubhVLmjIgkYghQwH+7jGhu+8zJCrGsun4pCzqh3wHiPrwjKWAFdmW1VSlBXEBWShyUD5xY2pXfyELdiCOhNCOTwG6aGRT5LK+raO5UTXCaehiqElNolUUAtNU+7dc+cV1stxVJUNQz9C3sYopNoUkukkGGU62HORsRaUzpRSvwTpYLHetRxB2jM29DKZsJ1HzG0Ol2tSy+rV+9YZbJxUpzmwHkIBRaYjIldoYmSVSzwPk49ois8wocaEecF3bPKSWqKOPodDE9ssgIC0VG3vyPCD1b0xWqtnwRIkY5Y3AiKxTM0K++EOs0/DQ5RNaJD+JOcD9GDdbMDmysKhtBC0uAePuP4iQqxpcZ+xiMWhXdEE/qHsoiLtsIgwuesXkoploDnL1PCIOzt0rtE3w6VKjkOJj02x3ciVK7oAKSfiCkhQWd1Ahj8ow9V1Cg1EOOJ5PseS2xZWrEf8AiEmU4UdEs41Y1JHKkaztV2XRKAnSge7JZaCXwEnNJ/Y9K5EjTIS5+ys98YwJTp3hNQdcIBOXKGrqcejU3SCjjkpaaKC12ZeGWvcAHiCaGIbWfHyYRuJ3ZEqlhHfSwxpSYwBLt8Lxkb6uWZJnKlnCo+FQKCSCF5EOAWzBcBiDBYs0MjqLKnjceSO1qFAclJHmwHuIUlDIbhHbXIxSgx+AkH3pwc+sRoXSGdhHYfKHh5H5QPOnOoJ2yPHUQSR4Rzc9KxDYpQL6k5PxOcROk2HBb2yabeCnYNzO/CIUSy7qLkwVOsTAeIFeoHvEcpPi3aJUYx2NU8uvksZ1/BAYDErbIDnAIvlay61eH9opAMmyqmTMII1c5/8AMae77mlorQlszV+mUZ5rDgW6tml68uydIrbHdhtUwCW6U/rJFByORPCkeiXbd0mzSyBmQHIFVHda9fLyiK6bMnACKcNoImJTj8ThxSr0EcjqeoeVV28f2Pw4lB1/I0KfIEwRJtBBq4hkibwgoqS1QY5yhr2obOWk7+NlmpQSd3jsOl922kdhOh+GLpeTxaVLxuk9Oen3xiET1NgV+kmmz5+0SZAHasT21ALL3949xdbHCunQZ2VvBMm0J7z/ALagUL5Ky9WixvOzfh5k2SkvLU0yUeB05g06RliYsJd4OlAWXKKA/wBhzHSI2xilSH2iQDLUp20I3D+8V0mzMiYs6AJT/iUc+geJbfPLFINK9awxNnKgE50BPB94uLaW5be1kci1KDFIc5Mz15cY7NJcuGLkEDQgsfWOrWJXhFVH4lDTgn6wyWmkE65I2OkKIVSLCROzbX4h/uHER3s1dSbTaUSVEgLC6ihBEtShnxGUNvi7ZlmnFCviFQf3DRQ8vSKcbAasEngkk8flp7x2TaGocvaOzFd4HAqM24VyhiJiT8Qyzb7rEXFMnKplvdnZ6fNOKVLJlq/UWSlxspRAPIOYtJn9Pp2EnvJWIlwkY9AaYikVj0hElKgCmgIGHYA5AbADSILVKwkH7/iODm+IZOYqjo4+lh3K64LlFmkhAqc1q/co59BkP5iwwx1UyF3jikcuWZ5W5Pk1LFo2HpUACNDygOakaZQ2dOiJcyKjJyasNwpWMnqegjGdt14JktTOe7bpjUfrGzSnU5CrnIc9o877QXqm0WpeGqAAhPHC5ccyT0aOt0Nzy2uEtzF1KShRDZFCuxGX3wfygSbLwlvtoUmYUqPOsE2pLhx05R1t4yOV8rI5qnSwq1H0r7wGgEHwqS/NveC7aPy2HpFSUt8/pDsaTRoxJNB0xU10pWSxrsOnSGTk4jm0Kxk4TUkQ8AKFC5HD7eC77Eb32J7PNTKLuz75njFpYrzxaFtzR+UZ8WcGpfjBQtFGBoKDSM+XEpfc0Y8unaz0gSnsySipdPsqr+UQyETQXICuBNehgLsd2qSpSJE0ABglKuIoAp8noBx5xu591UxCPO5o5MUnFxOt0/UQUSksd6pFFS1Prl84G7TdqPw6AUyVHG4BUwSCz1Ykv9DtFjaLXZ0ECctMsqyKiA7NqaaiKbtdLQbKsBaFpLFBCkl1BQIAY55jrF9KmsiuLoV1UoyVxZm5Xb6YAypMtStVAqD9K+8cjMicN4Ud59Hh7w/6cf1ZixVfzgpBeXhHTofpA0hYD+x9oJyqMsx8xGhiJAaoIu+7ps5RTKRiIDmoDDclRAETz7IlXiCmJ0zeJLPZ2BwpJpVqkwLnS25L1Ih/6acRBIoWoxfqP5jlttBR4ACkjNw3v7xZ3JfyZSsXduQcz8SeWx4xtrr7RWacxmlJUMsaQW41HrGLP1GTE7cLX0/o0Y8Gtbs8oJBofcRJLSAGePcfyFiglKGzD2aBlXVZhVMiUlW4Qj2ZoyL4xG6lBoa+mdbSR5x2BYXjZv8AER5y1j5xuO3/AGV79Ukg4WWylUohQdTbl0hhuYAvubOlLRMkyZPgINJYCqaoOXTPnF7PtyrSiUTQFDnSrs/CjesdSHUxnjbgIeNp7mQv+6BNmypNmQiWmXLHi+EVmKqtTOtXhO5NYznae7ZciaJSVlcwD80sEpBI+FKal2qXOooKxpu0/aQSSESRkDhOpP7zwfKMGuYSSpRJJJJJqSTmSd4vC5vdknFJ7HsvZy9BMs8pT/oSDzSAFDzBg+0TKNpHkfZy9p8pWGUQQpQGA1BJYPwOVeEesfhFFIq9I4HW4JYZbbpnT6bIsi+xXKtDFtImscw1pmMQz+GoJH3pFbectSDXKArPbTiqdGHDgOEZYY042bJrcubQGLM0CmfWkRi0ksHJ2/jaDLHYngGlHkJR23Ke+runWhOFMxKU/tIIxHR1B/IhvlhLddq5MwhYKVDQ8WIIbMEaike0S7upURR9sOz3e2csnxywVIOoAqpPIhy24HGOz0edwSi+DlZ8VtyXJ5baSc960+e8T2WZRtsogloUsYQCpTsAHJL5MBnGtuDsBNWy5/5adgxV9E9Y6OfLjxR97r/phWKWTZIoUKZaDxinnoAUrTxGPZpfZKyykgiVLUR+4lauJY+HygabZZD0s8h//hln/bHPh8UgntF/waIdNKO9nlktDACIrNMSVM+EvQ6HgducbHttLSRLwy0hYfFgQE+E1SFBIAJcKY556M2GSW5x1enyLLDX5EuOltMMtEoZ6H0MNkhlpFHcf8xLLqgP9tCTKKZiXqHoRkRB2KTdMlWpYUSgswJI3AZwRkRXIxtuxf8AUsIPc2xRw1aYzhI0Spg7bGsYe1LKVFtQR0LfKK9RBJAhbxxyKpBYpNcGr/qNeMuZPlplKxoSFEKTUeMigORokeYjIFLEEaajf5QRZLUpIKKFJ0NWO42MK0yChlAug1BGvA8eENhFY4qAcpNsI/Cy1+IliakcdfWFFeqZXXzhReiXkH3Bc6YxY/8AIiSzKrh0VlziFKcaW/UnLltFnZ7jxgAT5L6eJQbn4YGVLZgyqtwdRKUE7ZecFXStU1QqkYK6VIOWF68TDrHd6pywhOEmruSxAFWYPxpHoB7PWS0IT+WhKVJBlzJbIUnTDQNMAy8Wx1aA0qcX5KgkzL2sBQIVKSp9UjCfMZxUosOIkyyxGaTnzHzzziW/LFOskwy5lR+hWiwNQdDk40PQkFNpCiNFbxnjjnj2Y5qvl2Yam2TJe/SJkdoZuiz1iFdqGRNd29D9YDmywagseFRArFGXKCXVSW01+S+ldpF4SCdKbPBd3XwqWCVFw1X3z0GefSMrZ57nu2ckiqSfIjKL21kIlhAzIqeb0+9objxRwp0uR6nq4Ae1tpRMVLKU4ThIbRgqjHN6mM8sxY3jOBILOBTNqfYgNNoSaBCfM/WNC4MuT5ix7G2kC2yCrLGx5lJCf/IiPekSQ0fPNnmDLCAd9fOPfbhtRmyJazqhJPMpBMcz4hvT/A/p5btAV6XcFODlGStfZxaPEhTh2Y0Ouusbq87bLQ+JSQQHLkBnyJfdj5RR3ffMm0qUiWoEprs/EbgZPHCUcuG2uO52MOWDaUiquWUl8MwsrQ6ecab8LhD5gaxFMucZtEV72tUmyTFyyApOHCFVBJmISxHInIwOOXq5U0O6mUK9nAZLt+HMOPX+YfaL2SUkJAdiA+n3tGSR2oWR4kIJ3Dp+ZpEljtZUrEths38xtytqOxijG92Wt2XDIs6MUtCQQGKyxUW/uNelBDbTbidQBBsi1S1SlgLGJiADuaDnVopLfZlCpTTRqAEjdmIemh86Y0pydzf5CjGHYLTeagnCCGihvntDLsycipX6QAQOq2boHMFS5JiVVjCgUqAIOYIBHUGhg8UccZ+5WvAGbjY88F/zcZmKLnEC2gOFqDQAUg1N52eaHmywCTmaGuxFYb2ruP8ADstA/LUf9BrTkdPLZ81LqWO1OceoxxhkgpR2+xx5Qd7lzeEiWhY7skpIBrpUhvaOWSwLUhSgQQCaPUMHgJRLJ3AbyP8APpBEm1FAWD+pPqx+sG00thJBMU5T09TA02zAKLGgJ9DBKKqD5awrbKUHWB4VEl+Z9IODp0FHYFUGff2f5xPZJtClXwKz4HQjiIgTL+sMmzHfbSGNWG9xTrOQog7xyCZdtoHS/HlCian4JbHCYnNmOhFPMQRZ7GuY6pYLJqoigTzOQ4bwApZj0u5Lhl/g5feoJxpCiErUjCCHSQ1CSCCSQc+EBpfYGVmT7P3r3FoStRZBdKuStehwnpHqaLfZ8DqlAeKqgSzrLlTvqS/F31jz+9OxBLqs0wq1wTGBHJYASrqE9Y72fvKZLUbPOSpKgk4UqDYk5lOxGbNTbKDjsqYzElwza3nPkTkGXMR3ks/pV8SW1SoVLbio9I8vvy5TIW6Tilk+FRoQ+im9DkeBpGxtEqWoOlRDNStNadYZOu0qlmrhq6g8xrF8cmp4lVmAkKdxiL6REpdQ/XSCrwsXdzinqOIOnSogWaHL/fOAqmY3sy5uWYlROENhApxNAeOsWc9GJSgcvC3QEfMRV9nUsFnikeQP1i2nKYjp9faEZFvsOxvSimvGQysI2y4bRVfhyAWrk3nBVttjrJfMxxMxOheG20JnJ2RWUl6kecaCy9rrRISEInrSkBgKKAGwBBYRSY0uGZ4gnS8Snr5fOAlCM5e4BN34Li8b7mziDNmqXhyByGJnwjIOw8oHsk5aVBaVFKklwzgg11FRAKH1ekFSzU7EUinBRVIFtre9z0G5f6mEJCbSh9MaWD9MifI8DFX2v7UC0KSiST3QIUXBSVKq1DklL9SX0EUN1XNMtBIT8Jz5jURrbJ2JQQAp3ALFz15xycr6Xp56u/g6eL18kP8AblKm0YAHIY5HSvGNFYVJUgLcYdTyjL372bm2YuCpUp8tUnToY0PZBcsrXKAopOPC2SqAvsSGp/bC+phCWH1YOx+LLOMvTyL8iVeLF00BDEEAgvuCIIkopq3nFjarkS7M0QSbIuUWzGx+Rjm+rCUfadiOGMo+0mky4n7vh99PpEstYb4SPWKq9+1UqzHCpKyohwMOYycE0zgcEZZJ0luczqFo5G3zYUTZSkKICVAgnbXF0IfpHlGBKDU4lZBqAcXi87Rdr5to8I/LluxSmpP+JXyy5xna7Ze8ep6LBPFF6nz2OXkkpcE8u1lyAw2b6x0l4CdjSDwjI6H3GYjXJJGeSofJLGv3lElntp8QPw1fkaZZPr0iFIr7Qyapg32+33xgKTBQ602YgMC51HA5EbhoFCRlBVkX3icB+IVRx1KPmOL7wxYxJBbVn6ZQxbbMYvBEZzUaFFhZrpUtIUzv8i0KBc4ga0CEBXAx61dF5pm2aWUkFkJSobKSkAj70I3jF2bsNNmWmXLWO5SsHxtjSVJS7Ag4cStHIGfKPRJdwyrKkiVKCQWc1Ki2TqNT7Rd0guQOXgCqv0b1gy+uz6FpycJLp/cgj9ST98XEVtrtYJbI5V3jWptIMsHIEDWnLhEi9YdNUYO0WJJzZ/J+IgGdPmSiWLg/TI6GLDtbKLiZJWkqSSVIIbECzh9C7GK5MwTEszbjYwG8TQpFNfxTMSJgpp129ozapnCNRekgJRM2UD0UMjGWVXOh4wSdiclN2XtwTUlKgM39wB7wVbZ4QlSjkAW4k0A+94o7sISuiqkHLzziO8bYVndKS38wtxbn9ClwQWibiUojInSH4MIG+Z+URWb2ieTNRmsEucgYfIF8nJYBr6Qk2vcdRDbSE/oyOTwpcgkOKc9YpJVbKpdwjGCM4fLFABECKCCLGr8xA/vT6qEKn9AGr4PVezN0iTLBOgrGolWUNttGHvftCQnDLTkMyf1HPoIpJvay1FOAzCxyahFeEeVXRzztzl3PQKMmkkenTbFKnpVLUAQXSoehEeeXNZJdivASTRlYcX7sSfA+jHEPOH3LfM2SszAXKviByOx5xmu1l5YrXOx/EFYf9ICX9I19F0klqw3s0Z+oehps9ntNmcOIr501GIJUQC3nGD7P/wBRpkuUtM4qm0HduzvkQpW2rl9eEA/+r1KmlawA+j5DaMz+FZE2vHcPH1KXDPUU2UZiMb/USxg2fF+qWoEclkJI9UnpEEztmg2eYBMVLmBBMtSXBCgHAfVyGbjGUvDtNaLQju5szEmj+FAJbJyAH3h/QdDlhNZHtT7+BPU9QmmnvZSrUxeGTApVRXyjs5NIhyHWPUR4OauCZKFap9IJl5Vp/LRDZ0awQlL55CFydgSZyWk/GQaUFPU7CBJ6qsIlmzHKT9sSyR5B+sQqWz611g4oKK3FLBzcAiLKzyu8dqFTPwU/xciCT0isSQ0Xd3p7qUpZFchxzHzI6GAyOkVkdICtdrWFkIJCRRI4JDA9WeFBhQDUVeOQvUvArUvB7XbbmSj/ALZw8iSPWIzjw0WVD+4O/kRCs/aGUZbLJSd2cH5iIl9opISBQNzb2gp7vk0x2Ky2XXj2Qp8wSRzbTzht8X4lKRLQGCQzmpJ3NakmpPGFaL7lzC4JI5Foz98FKy9KcIuElBBam3uKXakqcqzUD7BqdBFVaCtC8cvxAZjRQ4bKjiZWx94fJSpB3HDaLbTRouLVFbed7pmSlYdstYzeKkWVqQBMmJ3J+tPOB59hKTmFAdIkKiZ20KzyiPFwpDZcvCSFBqVeHJmlFFZaQ6dPfmQ1YJ3YLuqImoQIi0iU0aGkZQRa2VhEoAZ5AQ5c3FXIaCIQl88toUyaBzhdWLEuZWHonVcUNGbcHOIQs7DyEPSCX2GeUE4qgq8Ho11taZAWPiFFcFBn+vWK+ddCgpwMozVzX+uzTSpNQaKQ5AUGID8QS4P1g9HbmcVHvAhSP2AFPq/u8ceXR5oTfp1p/wBsdLD1iivcaJNqkS8IWoA0JTqATtrzjLX/AGxK582YqX8a1FLkhg9HY1LNFVOt61zVTFZqL/QDgAwHKLO0zkLkguMQIDa6/KNGPp/QknzZnz5fVTfgCs0qSo1xpO4P1Edt0vDnUihLNRgRTkYEnO7ppw+kdlqJSXLnjyjbpd3ZldMcnenSHJYinWIsk7HMxxHnQwYFEk5G2vvEQlVqOnGCZSQqj7s51EEGyEucSCdGU8DdbA3WwKJZdvOOGY5w6DP74RLMDUcev0iIWcgHdWdRloKxSJsDkurmfIaDoIjX8ZEETJSkjI1zLU5Aw2z2UrVk25htrkZa5CrnsGMuaAZc4OvqcyUoGQr8hEip6ZSKNsBx+84qbzmnEHqWHq8Z43OepiI3OWpjZV4LSGGkKBcB2hQ/Sh2lHrFnRjmJQhQdRA01qT0DnpEN/YTMMtPwoo25+/nDuy1qBQhVAUBQPMBh5giHLsYAKlZklR5lz5CM0FUbkM1xbTKdasNA78IakKNS/nEU6+pbkIWkJ4EV6vFfar4SMlu/URd32Ga77BVvoHy8vnFP/wBbWAxCaa1Ho7QHb7XMWQ5ccKDyjksbiDjBJblNkmbqq+cNtlpLMGbzhvfgOIilzgSadIJLexXexiCC27sfrDtY7h8RYlqe4hFPiMGTkbO94nlSAQM45LlFnIpR4MCkjUCAlKtkRvsQosZ3josCfsmHqtqBx9Y6m8xsw3hXv7FHRY0ftJ84cLKn9ogefOWzpII4V84GE2YdVRaxyfcO0WKpUsO4A+/WA5wSfhDbn+IhEhRzMSFOjwajXcpz7IauYE/DnvECVVfaCUyU5wu8To0GtgE/A2anUQ6TuQzRyVNxcI5OSwz5xPoTfg5MLk8/aOSE1HODbuuaZaFMgAAfEo0A5nU8A5j0jsj2RkyVAuVzanGUg4WDkoS5w0etTyidiPZHmtpu6dJCVTJUxAX4kFSFJxcUuK5wlltM/sx6RffZtdqVjmTlsHKUhIoSMySolR+w0ed3ld5lzlSz+mj7jMemkA6YvkhSirmB5kw1Jz9htE8wsGEDqFHFXi0FFDJC1OMJIMXEuaAGUHGpDJV/JgCRKaGm0+NLZAh/OJJansRrU6DZl3iaAqUt0hvCQxEV94TCJhDbZjhHe9KFeEkEEs0FT55WBiAcatEvSyO4vyAhMw1+kcgkrEKJqfgrUy4sd9LkB0gKDgkF9HybJ4F7QdqZlooBgQM0gu/Emjjh7xAapI4QA/CKgi4Dcb8jURLING00OxhjUZv45cIbLBB33Dj74w0YSyJZrm8FWmaCnTKpaphsvb13iG3K0HOA+Zk5BVpGlOcPKQ58/MPECUvBndMA+bQx7BNjUkkQ8qq/WI1r1jpPyEDRS2GLtKsnpHD4ufvHZyawu7aL2I/JxKN4k5xHiOtY4eVIhQQm0AZECEbSIGKY4oRelE0on/EEgkAee2cM75R/iG2dXiA3p50+cdCCIlIukhq16RPLsxBORDGoII8xEcuzvU0gmUdgw9+EC5VwVdHZaAkPBdjsNQZgJSa4XYn6CI5DFYFKbxbotBSXwhR4wtS33JFXuy8u4qYDwS06JFPNy5jVXahmUDwpxjzdVoWovV/KLq5r4nJUPDiGRFcuJi27Wxco+T0hEtGGvpry3jyLtfdcyTOWtTFMxSikjT+0jcBubR6ld8hLBYUS/wC4v6xj/wCqHaOzKlfh5akzJpUl8JBCAkuXIo5ZmzqXhGCU52prgqcFa0nnkiUqYSwo1dhzMPRISkMFYi9SMum/8QyQoqSUvTTzMdtEwIyz9v5h7u6KdVS7jZ8xqef0gZRERBbxMizPU0H3lBpaSq0kyUeKv3QVh65jQ3v3PD6RxSqvrANWwZbuxjH7LQoWKOwRLC5EAqFep+cKFAx5ZUe5HNMSSzChQxjWTqPhiK0nxDpChQMSIfZU1VHFa8x7GFCi/wBRP1A07MQ6YadflChQROxKv79IgOcKFFRIjsOSYUKIyEqx4TAisoUKLREdlfEOYgmZ8Sv8Sv8A9QoURlvk6c4KRkIUKEy+UTLgEtBY/fGDZc5WH4j5mOQouXCG9kRyLSvvE+JXmY2PZtZxzA9ArLoIUKAl2AlwbOzK/JVwNOGceK3kkC0zg1O9mU/zqhQobj4Lh3JrHAs806woUSPzEj8x2yD2hoU4JhQoJk7nZWRjphQoHuUdEKFCgiH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 descr="http://t1.gstatic.com/images?q=tbn:ANd9GcTy4cBiL9YzvnVzq76UuttqNjr0Vhbe7LAzujJv6vUXs2vIpQre2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24200"/>
            <a:ext cx="4374428" cy="3276600"/>
          </a:xfrm>
          <a:prstGeom prst="rect">
            <a:avLst/>
          </a:prstGeom>
          <a:noFill/>
        </p:spPr>
      </p:pic>
      <p:pic>
        <p:nvPicPr>
          <p:cNvPr id="65540" name="Picture 4" descr="http://t1.gstatic.com/images?q=tbn:ANd9GcTOCnRYF7QBsqOonQzw3OoS8jW-gbOEb70D50vZaHM8WkeOriKW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819639"/>
            <a:ext cx="3352800" cy="5038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Salal</a:t>
            </a:r>
            <a:r>
              <a:rPr lang="en-US" dirty="0" smtClean="0"/>
              <a:t>, </a:t>
            </a:r>
            <a:r>
              <a:rPr lang="en-US" dirty="0" err="1" smtClean="0"/>
              <a:t>Lemonleaf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2" name="Picture 2" descr="http://image.shutterstock.com/display_pic_with_logo/96481/96481,1286876896,10/stock-photo-lemon-leaf-salal-gaultheria-shallon-isolated-on-white-62837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33600"/>
            <a:ext cx="4286250" cy="3533776"/>
          </a:xfrm>
          <a:prstGeom prst="rect">
            <a:avLst/>
          </a:prstGeom>
          <a:noFill/>
        </p:spPr>
      </p:pic>
      <p:pic>
        <p:nvPicPr>
          <p:cNvPr id="66564" name="Picture 4" descr="http://t0.gstatic.com/images?q=tbn:ANd9GcQuh-doyCwRkotByJUf2stA_agHNVap61yHN4IxYFmOhOJVrOek4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38400"/>
            <a:ext cx="3764043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Gerbera, Transvaal Daisy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7586" name="Picture 2" descr="http://www.jungleseeds.com/images/Gerb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343275" cy="5095876"/>
          </a:xfrm>
          <a:prstGeom prst="rect">
            <a:avLst/>
          </a:prstGeom>
          <a:noFill/>
        </p:spPr>
      </p:pic>
      <p:pic>
        <p:nvPicPr>
          <p:cNvPr id="67588" name="Picture 4" descr="http://t0.gstatic.com/images?q=tbn:ANd9GcQKHaIr_OqYP8WVZ24QFV4TInzaducUAHRToE4FIlpUtmjFfiKSpLYtmG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81200"/>
            <a:ext cx="4069722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Gladiolus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2" name="Picture 4" descr="http://t0.gstatic.com/images?q=tbn:ANd9GcRhPqm9gEQ6sT_rxHvh91s4i7lf2z8OhM-DqXijJ3i23rFRCT9p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05000"/>
            <a:ext cx="3200400" cy="4272699"/>
          </a:xfrm>
          <a:prstGeom prst="rect">
            <a:avLst/>
          </a:prstGeom>
          <a:noFill/>
        </p:spPr>
      </p:pic>
      <p:pic>
        <p:nvPicPr>
          <p:cNvPr id="68614" name="Picture 6" descr="http://t1.gstatic.com/images?q=tbn:ANd9GcQSno768DGods-7kUR0bupZHIcTp6RMMGxuuQLxF04R8eDrKSU_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09800"/>
            <a:ext cx="2914650" cy="389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Baby’s Breath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 descr="http://t3.gstatic.com/images?q=tbn:ANd9GcTvMcM5F6JzLIKzk7fpO6-hG_ZJ1FS0p-ahoNW7WMVF-iVX5iiTx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8414"/>
            <a:ext cx="3352800" cy="4476161"/>
          </a:xfrm>
          <a:prstGeom prst="rect">
            <a:avLst/>
          </a:prstGeom>
          <a:noFill/>
        </p:spPr>
      </p:pic>
      <p:pic>
        <p:nvPicPr>
          <p:cNvPr id="69636" name="Picture 4" descr="http://www.lsesc.net/Images/Posion%20Plants/WebFiles/Baby's-Breath-Pla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828800"/>
            <a:ext cx="4201508" cy="4162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Ivy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0658" name="Picture 2" descr="http://gb.fotolibra.com/images/previews/686363-hedera-helix-juvenile-for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62124"/>
            <a:ext cx="3819525" cy="5095876"/>
          </a:xfrm>
          <a:prstGeom prst="rect">
            <a:avLst/>
          </a:prstGeom>
          <a:noFill/>
        </p:spPr>
      </p:pic>
      <p:pic>
        <p:nvPicPr>
          <p:cNvPr id="70660" name="Picture 4" descr="http://s4.hubimg.com/u/3541299_f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600200"/>
            <a:ext cx="5257800" cy="5257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Sunflower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http://www.missouriplants.com/Yellowalt/Helianthus_annuus_pl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62124"/>
            <a:ext cx="3838575" cy="5095876"/>
          </a:xfrm>
          <a:prstGeom prst="rect">
            <a:avLst/>
          </a:prstGeom>
          <a:noFill/>
        </p:spPr>
      </p:pic>
      <p:pic>
        <p:nvPicPr>
          <p:cNvPr id="71684" name="Picture 4" descr="http://wapedia.mobi/thumb/d920507/commons/fixed/470/352/Helianthus_annuus_cv6.jpg?format=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614371"/>
            <a:ext cx="5029200" cy="5243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Amaryllis </a:t>
            </a:r>
            <a:endParaRPr lang="en-US" dirty="0"/>
          </a:p>
        </p:txBody>
      </p:sp>
      <p:pic>
        <p:nvPicPr>
          <p:cNvPr id="72708" name="Picture 4" descr="http://t1.gstatic.com/images?q=tbn:ANd9GcTa2JS7AjTkNKOdgb5LRA4oPdx6SREQk0l9-kdsH-dQ-KlIZZs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765" y="2286000"/>
            <a:ext cx="3217685" cy="4295775"/>
          </a:xfrm>
          <a:prstGeom prst="rect">
            <a:avLst/>
          </a:prstGeom>
          <a:noFill/>
        </p:spPr>
      </p:pic>
      <p:pic>
        <p:nvPicPr>
          <p:cNvPr id="72710" name="Picture 6" descr="http://t2.gstatic.com/images?q=tbn:ANd9GcT9kx1XICKErkw_FhVRISQs0r7pTmmIpHR5L7Akqc4B0c6JmviY3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905000"/>
            <a:ext cx="2554397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Alstroemeria</a:t>
            </a:r>
            <a:r>
              <a:rPr lang="en-US" dirty="0" smtClean="0"/>
              <a:t>, Peruvian Lily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18434" name="Picture 2" descr="http://luirig.altervista.org/cpm/albums/stueber1/kur-stu0148-alstroemeria-aurantia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4267200" cy="3505200"/>
          </a:xfrm>
          <a:prstGeom prst="rect">
            <a:avLst/>
          </a:prstGeom>
          <a:noFill/>
        </p:spPr>
      </p:pic>
      <p:pic>
        <p:nvPicPr>
          <p:cNvPr id="18436" name="Picture 4" descr="http://hortiplex.gardenweb.com/plants/jour/p/14/gw1001414/588499937600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62200"/>
            <a:ext cx="4279105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Wax Plant </a:t>
            </a:r>
            <a:endParaRPr lang="en-US" dirty="0"/>
          </a:p>
        </p:txBody>
      </p:sp>
      <p:pic>
        <p:nvPicPr>
          <p:cNvPr id="73730" name="Picture 2" descr="http://t1.gstatic.com/images?q=tbn:ANd9GcRBDznUtE81JlINRBVQLF-bzBxhb_VufV8AR11-llHfyyb29fa_H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19400"/>
            <a:ext cx="4754081" cy="2781301"/>
          </a:xfrm>
          <a:prstGeom prst="rect">
            <a:avLst/>
          </a:prstGeom>
          <a:noFill/>
        </p:spPr>
      </p:pic>
      <p:pic>
        <p:nvPicPr>
          <p:cNvPr id="73732" name="Picture 4" descr="http://t0.gstatic.com/images?q=tbn:ANd9GcSYmh6osAOgMPfIOQAKzV3EIU9rpwj6pBlkT-rucCGqpyJcc68b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819400"/>
            <a:ext cx="3484284" cy="2609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Hyacinth </a:t>
            </a:r>
            <a:endParaRPr lang="en-US" dirty="0"/>
          </a:p>
        </p:txBody>
      </p:sp>
      <p:pic>
        <p:nvPicPr>
          <p:cNvPr id="74754" name="Picture 2" descr="http://t2.gstatic.com/images?q=tbn:ANd9GcSBPSl2EBU5bfClB-Jq4KyMmzCE70HxNJOU2O2_lBxhLC1BqLgW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09800"/>
            <a:ext cx="3477468" cy="3524250"/>
          </a:xfrm>
          <a:prstGeom prst="rect">
            <a:avLst/>
          </a:prstGeom>
          <a:noFill/>
        </p:spPr>
      </p:pic>
      <p:pic>
        <p:nvPicPr>
          <p:cNvPr id="74756" name="Picture 4" descr="http://t3.gstatic.com/images?q=tbn:ANd9GcTW6W0ZDNReAl0l3Ya-a7rl2sUGCbRi9SvP2NSPQ6lJN6nUa_j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743200"/>
            <a:ext cx="3280822" cy="2457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Hydrangea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5778" name="Picture 2" descr="http://upload.wikimedia.org/wikipedia/commons/1/1d/Hydrangea_macrophylla_-_Bigleaf_hydrange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3819525" cy="5095876"/>
          </a:xfrm>
          <a:prstGeom prst="rect">
            <a:avLst/>
          </a:prstGeom>
          <a:noFill/>
        </p:spPr>
      </p:pic>
      <p:pic>
        <p:nvPicPr>
          <p:cNvPr id="75780" name="Picture 4" descr="http://t3.gstatic.com/images?q=tbn:ANd9GcTO4TwWrS4I8G80KGdLizDFCf_ERVhZDKKFd8csql5I9cpjWG3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3992938" cy="2990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Hypericum</a:t>
            </a:r>
            <a:r>
              <a:rPr lang="en-US" dirty="0" smtClean="0"/>
              <a:t> Berries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wholeblossoms.com/images/red-hypericum-berry-fil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0"/>
            <a:ext cx="3333750" cy="3238501"/>
          </a:xfrm>
          <a:prstGeom prst="rect">
            <a:avLst/>
          </a:prstGeom>
          <a:noFill/>
        </p:spPr>
      </p:pic>
      <p:pic>
        <p:nvPicPr>
          <p:cNvPr id="1028" name="Picture 4" descr="http://www.fiftyflowers.com/site_files/FiftyFlowers/Image/Product/Red_Hypericum_Berries_Flower_Pinky_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286000"/>
            <a:ext cx="346710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8" name="Picture 4" descr="http://www.theflowerexpert.com/media/images/mostpopularflowers/morepopularflowers/iris/siberian-i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336378"/>
            <a:ext cx="3019425" cy="3531023"/>
          </a:xfrm>
          <a:prstGeom prst="rect">
            <a:avLst/>
          </a:prstGeom>
          <a:noFill/>
        </p:spPr>
      </p:pic>
      <p:pic>
        <p:nvPicPr>
          <p:cNvPr id="77830" name="Picture 6" descr="http://www.netstate.com/states/symb/wildflowers/images/louisiana_ir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2857500" cy="3752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Kalanchoe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upload.wikimedia.org/wikipedia/commons/6/67/Kalanchoe.blossfeldi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3723662" cy="3638550"/>
          </a:xfrm>
          <a:prstGeom prst="rect">
            <a:avLst/>
          </a:prstGeom>
          <a:noFill/>
        </p:spPr>
      </p:pic>
      <p:pic>
        <p:nvPicPr>
          <p:cNvPr id="78852" name="Picture 4" descr="http://www.fabiovisentin.com/photography/photo/13/kalanch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58400"/>
            <a:ext cx="3894630" cy="2604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Liatris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 descr="http://www.glacialridgegrowers.com/images/liatris%20spic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3962400" cy="3754429"/>
          </a:xfrm>
          <a:prstGeom prst="rect">
            <a:avLst/>
          </a:prstGeom>
          <a:noFill/>
        </p:spPr>
      </p:pic>
      <p:pic>
        <p:nvPicPr>
          <p:cNvPr id="79876" name="Picture 4" descr="http://t0.gstatic.com/images?q=tbn:ANd9GcRKVIe9J3Insc1si7sqCRJ5PSXvyZzjBc9y48VtpkisBOxdNgaZV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124200" cy="4694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Asiatic Lily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900" name="Picture 4" descr="http://t1.gstatic.com/images?q=tbn:ANd9GcTuWdbZjJnmnfudoeJp3v-ysmZr4E1fzvTaRZEKQlFj8lMy5Krx1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6610" y="1524000"/>
            <a:ext cx="4927390" cy="3267076"/>
          </a:xfrm>
          <a:prstGeom prst="rect">
            <a:avLst/>
          </a:prstGeom>
          <a:noFill/>
        </p:spPr>
      </p:pic>
      <p:pic>
        <p:nvPicPr>
          <p:cNvPr id="80902" name="Picture 6" descr="http://t2.gstatic.com/images?q=tbn:ANd9GcTR_9s5vfWYUDweco3bRDzMtXfuAY33TWeuV5EAmyPzor6QkN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5540"/>
            <a:ext cx="4572000" cy="3042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Stargazer Lily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 descr="http://t2.gstatic.com/images?q=tbn:ANd9GcQ_VQAGB4V3egFJDzCuBivgQZbc6mH_NoLMs1uYDcgYbtlECnSq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3733800" cy="4027666"/>
          </a:xfrm>
          <a:prstGeom prst="rect">
            <a:avLst/>
          </a:prstGeom>
          <a:noFill/>
        </p:spPr>
      </p:pic>
      <p:pic>
        <p:nvPicPr>
          <p:cNvPr id="81924" name="Picture 4" descr="http://t0.gstatic.com/images?q=tbn:ANd9GcTFukbqjJ32bLWasvSr9Bb0aOB4tL0Gp4xVeNoG5TsU46O1MK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667000"/>
            <a:ext cx="4038600" cy="3025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Trumpet Easter Lily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946" name="AutoShape 2" descr="data:image/jpeg;base64,/9j/4AAQSkZJRgABAQAAAQABAAD/2wBDAAkGBwgHBgkIBwgKCgkLDRYPDQwMDRsUFRAWIB0iIiAdHx8kKDQsJCYxJx8fLT0tMTU3Ojo6Iys/RD84QzQ5Ojf/2wBDAQoKCg0MDRoPDxo3JR8lNzc3Nzc3Nzc3Nzc3Nzc3Nzc3Nzc3Nzc3Nzc3Nzc3Nzc3Nzc3Nzc3Nzc3Nzc3Nzc3Nzf/wAARCACrAHIDASIAAhEBAxEB/8QAHAAAAgMBAQEBAAAAAAAAAAAABAUAAwYCAQcI/8QAPBAAAgECBQIDBgUDAwIHAAAAAQIDBBEABRIhMRNBIlFhBhRxgZGhIzKxwfBCUvEV0eFykiQlNENiorL/xAAaAQACAwEBAAAAAAAAAAAAAAACAwABBAUG/8QAKhEAAgEDAwQCAQQDAAAAAAAAAQIAAxEhBBIxBRNBYSJRcRQygbEjodH/2gAMAwEAAhEDEQA/AA0Ec92poleKLSeiQefj3/U4qgaGNoHp5C80bG69K+ldyCTvc3I7dvTemMyyw+80iiGJWEhubG48v84rpZXZpelC3U06y0AFgoABPHHHbDzp3CEk2A/uZQT5msnqkzLMap4emgqF0P1gFJYWJbbsNgf2waXWiplSsqYnMMUZCI7FnF2uQ1txpFhYW4HrjMUSpTyuWcCqcEjUuosO4v62NvicH5jWNO8U1fHHFGUChFNlKg7Bh27j64SAVNz9RgYWjn2rzf3nKKGOjlRWCI00RjIvfSBa+1h/DjQezk5y/JJZsxnl6HWHTaYEEKwUAAEk2Bv98Y72jqaN5cuE4i8VOtnpn8NvKw2BH2wBP7QzT0aUxKGKmiYqV7udgT8Bf/uwTO2w2E0aei1apYT6vQ10FXJMkCvaIgamFgwO4IxmfaKdqavNX/p0ssscJkVjOLKouHNgSDbUOfPDD2Kq75dGlQ8UZAVUj1eLv58A2NgPI4zntE8iZ43Wj91Vo3G9tTrubhmva4FrDFqtziLfBImryHPYcxy8TThIJldk06hYkG1xfnGRz6uzGTPYKOnmSKSMkKVNlsw5Pe/PG2/lhrVxwU2SrL0uoKWlP4hcOpJtsCd9wD24IxlpM0izeNquWARurMsihrll2F722uQe/bviBrNuAgNxYzVUmY0OQdFDTyvVWJqFjN7E3v3Ave/y741cbx1rK1gYzGHU38+/ocfOMqpVrq4K0zU8EN5GJa4PofTe97bffH0TLxEhaKLiFFRtPY82+hB+eI5BFzzLWFRRqlowdlQAA824H6YsAK8YGpwzVE5LEi4XnbYX/fBKtc+mAhTkh79sTHRkF+L4mLlz8+RVFDSqEnpi8d9kE1ntax2H5vn64aZdlFFUSrWUs83TZdIgmNrfoR3G/N+cZ2koH961lZAkinQk52Q3I72Jv++HVOzwyRrA5Pi0IAeoRvaxPcfy2NGorszEDAmXaWO1eTKKyKojrZbF1sNhpI0i99/MdgfTFub1MNQlDG0hFmkuV3sLgi+GT1ckbgVUJQjaOXy4upPNif5thTHl1LUpBUCRY2Mr9QHcAazcb+lgMZq16jobW2i35mo6KvTqim688SzRlTPGJK50dLaFA8J+Pnv3uMKOs8lZUU0Nnd5SiED1sP2OHvtBBSx0kZpFGmCNVXSd41vYE9z3whyOCcV8lVGAdM1ox3NuSPrb/GCPNp36IpaeuKRABtN1Tf8AlssJjleMl0jjkVl7k3ADWBJJ7nz+GDPauVMzqRPA5ZoFETEgaSRuTb54VV1dFDR3lIWQSKQjbWIYHv6g4Oyyg10SLLIyLtoUb2Nud+Sbk77C/pi6jJTG5jgS6mjoUnaq4x9RRNZMvmijkcvJHqk1OQHFwTf6C2LqJaSORhKVRLx2QDn43uSOPiMNswr8tyynGXQNGrygK46gLMOPEx555OEj5esUSsYjYP4H6wkBbt+Xfb0xnWt31zgePc4R05Yb7gerx9nde8uYSvEtPJTSKpEkEwe9jxxtwOf8OsizsTzzyRqscEthGHb82kBTtyNgPrxjG00L1KdEtHq0s4uwF7fHnjg4bZQ6NPTw6Q1t9CkKotsR8xxv3wtSB8RMwaxn0FZlCtqZVBckkkW2/wAY9qasQIsguQW0+G3OEdRLTfg0LWLxy2AJJU2He/NvL1HzrWvaWgjPSZb+KIqTYDc/74butDLARqY0fxyVqI7bsusbHyxMJv8AX6obHTcc3VcTCe/6gd9Z8WzM1tFUx00bCZIxrAC6SDe5tvfufri3KzJR5lSVhhlWmDhiHBATgA2Pn+2OMop6muqYpJSbDhTYk77G/bk/byxsBkDdL8aqk3H5S1x3/wB8axuYe50aHTtQwVwMS/MamKVtDWAkFjttqHGMrmDNEdmBCEket/8AAxoPc5Z4mpQetMg1FkU3IHfb0tfj5Xxk80lfW6jUVj4Fthc3P3ucVUN56qjUpnHlf9S6jqJnqwjI0sEqFZQeODb74OyimrMnkStkpi8arbY3APn5nk7DC6mnC6dP5VtbGvpc4pTT01O0oaeRtMcdwur64pVDcm0Rq+nUzU75OTaZn2hFXUZjHVVEWqCZfw9J8FgTf4Hcbc4bZbmdUtNHQxynki6qSyqONzj3NoDUSustJJAv5njYizn/AH2GOMtMQQAAhu1ub72xT0lc/KKbTPUcM5uo8RnVmmo6CMVmX0tU8jqFllHib+0Ejtzv9b4PpqqIH3eij0dRtSxI17n0/n+2Epm97dqaoKNDCxUXXvx3Ftt7fDB1HSZZSzQT00+ptWpwXBKnyHwPxxh1NIFvjgTz3UkVqrNTGPQxGE601DNIgvUTGLXIHkCsq999r7X/AIcU0DwyrEIHZHvtCV0pGVA0i4HG2Oa2pircvip44HWaPxRyqRuD+YHxX3O/FvW+B44a6hro1VSrhBvIpK3G3Y+ZwCEjInPF7WGYXNXOk79ZTE0VwFa5NvPb+XxdW5jUL4WqlsNTfiPpF7C1z24O1+/rhcZnq6srHTWqCNMgl/8AaKgX24N7834vtgqvljiq4ek5t0GllBFrj8oH2Y/IYdUccgSAZ2iNYK4tDGUddJUFb3ba3nff44mFjUM+o6JW03237YmC2mL/AImHgyxERUpashVt+GwMbX5J252PA4wxy+sqVrGpFLlRcqZCSWsB3G3n9sUCqbQPB1JFe9zJZBck6vMnvbYeow0ydoYXfMawHSqXMYtfUTsvPONCjNjidXRvVasAWO38+Ixoc8WhWz0YmAfXcmxHFu1uR9zjG1qx+91Bp06aSszrEzagBe9vXnBOZ5nUVRJQdBWJtHH2HlfCoRSQTlmb8Ucgm/le/wBRgjOoepaOm/wQ55M7ZjT0bvoDMova+2E1NVSVU7FgGY7M19kX4Y2MAoM5yDMDEdMsClWVha/qPPGUgy6SWmUwuHlWPqOndV7/ACwO2Tq2oWo1Mq10j4Z1Jang6zTsvgLSb6U773uT8dsNsorFkiZIVkDNsCAbLvz8bbD54Sez2TNXsiwHVMV8Rbhbf02HHb641uUUHu4Ma7yA2JG4GLBG615u07KV5/j1GlPHT0FKJJI9dzZF/MSfXFebNM6RVBlLQRHU8a+FBbv3J+f2wU9M6QyT1UZZDHp2JsLHsO3+MZieqlqlaOCBEgIYFI/y6u1r7gdv5fCKzvewnn+qVq+7ZwP7krM7oqadp3pQDFqBeJ7A2IU7cf1c+pw/yX2ioq6ncVSTxRTLoU7gAEcEjjz+eMXBSS1q1UVbGY6dw69SxBBDC1jx/Tv8sMsjpSpMMZ66JctHZgQD8tsZ3F/zORfaMS4TU4pnjedJBpBDruq8WN+bdxfA2ZHoVK9RtEc1O4drE2I2sL/9RxYaVaP3o6mDTLpjEna+/NvPb4fDAftZVrNQytC7lwt2FrbEWNvX9sORcWtGUahFQTUGTM1JWKi6kY2V+qBqHY74mMFB7SskMassjMFAJD87YmGbak7P6RPUJyuqgqJUWqQiTkSqxIB7Fh5euGDrUF+g7DTq1Dey/EevH7YEpWX/AE93ly6OnKtbrboWPz3PPY4paZ5oAsBUql7AXP0w2w/mchqhBssszeNYaTqwEMjHS7WIPw37bYQ1FRK9PdSzMBpUXvseflhhU1VXNSrEzKNX5io3I5F8ARqHiDI39ZAxZIOIAl9KJEokEV1C3UG1iQRv+mCCRLQNTGR4y0egsoA2Jvv54oyeRHzE07Oem4sb8bdh/O+Ggho5s2NM8etGYBPF5Kdx/t6Yo3GYZY8GH+xyrS1bEPcCNyzN4jexsP1x7UyPUikPWZGe5DxtY3HYntyfnhPQ1iUD1UOskRFogSdyFJG+G2Uwh8veXQweGVbX4Nxe4/7TjPVFvkOZ0teRRopsOY2yarnjgu89Q5UaG6jl9fOxBO/bAGbVfUkjegE2hbgr0z4fTjcX4IO45x5SSwrmMlLVm5Mh6ZW50i91AHnY/UDAuc0U9fmy0eVxTSSkKGmYC2q4u+w2AGq9+b4FmJABnN/UVHQoxuIZRTrXwC7v14lDEEaSf+dtx8MemuOVskkRdkY6ChtpAPnxbtiv2hgT2bky6OiQdNFcyyawTO5I1A732AB8txgF5DUTzyIS0LaFeM/Pf42tg9qMt/MRbzHGaVdaaURQKOjUllYEEsL2KgHjz++E0kNP7rUQ5gJEbVYCN72uNrX5vfBQzoIlLHLE4VG0lmO1tJ3+ot88AmojzWt95lcLRxP+El7Fz/dY9hsMXtzg4loxHiZb3OQbXkHpoJxMapqCfUdCBkv4W8x54mC+X3HfqnilM1ry7RxkyKN+k3i0/PkcHHnvDB9fSZXtbsbYuabNY4SsNLHTRPu7hBHc25sST28scFJI8vFVUKpZyVQL/VbDsiUx+pZm0TRzrEHKNYSKR5dv2xKChEWTtUM5YLKd7X77/qMCUTT5lmIV3YnpFFHcADzHwODssnfTUUkrEwBSFXsviN/nv9sVBOBO6mhFPSUjxR2ZgXLgX3IBAJxZQxEV9NIkgnbrJbpMGGkkXvv64Y5H14qWCnzKFlViFjLrtIvaw+Z+gxbW5OKPMIZFLLSCZW/D20kNcg25H++KUG15uo6F62nNRMkXuIoTLZ1zqsqD4EjlOlzYhnYawLdxY/pg7LXnTMJFkKrE8BBRR4SQVIN/QX+uD64RS5XmcfVVXWZZlPnaNL/bHOTZc70b1czHUb9FmBsgPe3cny8vjstlZsLM3+XUuFAueJbLV0dJaqmcFzZVufyLwT/Ph54c0eYRyUimBkSncXVo9lb1Ld/l9cYvOKPq08cK6me51XUb7/mJPxAAHFsO6eA0mS09I0v4iRKWYtfxN4j9NQHywp6Aqkb/ABF1qT6Y9th8oFnze85oYIpD1P6DzYaQfLi1ziinieWc00WmR1t1JCbKvx2+wwpmrkkzCWVw7JJqQD++Ptx6AYb5DS5k1JJLTRwliToMstrNtudrm2CcdtbUxFkG2YizNp5KqendrQRS6JWBsDa4274YQxosYeJWddNwvAt6YZwextbLTxq9RSl1FmLOWJ+dscVWSZhlLB0Mc6csImBIH/QTc/Lf0wXiQsDgS1Fh0LYW24uR+2JgQVGXONTU8wLbke78YmBz9yrGAS11S1DG1XTr7xMOokaDhexY8C/1xVDSz1MIqYpYakQMS9KHMbre3Bt98C5rNWoo6tIlPcfkMpLW9RbHeUVM1Fl4qqmeeGKRyEWM3sL2vpOx3ufl3xoOcxpFhcR5leZ5XTOKiryZad1P5jeUjtfex48sPqL/AESuDTUNHQSLa7GCFVcX3OoWDA/HfGdnlEsKytKkpYXWRFsGHb+fpxjmj60hAjQFhxtYj54WUJgrp6lU2QEn1GrJT5ZXpUZasimSQFla5Cm/a/mL+eHFdUI11Issq2t5HGXqaTOHQ6mkKnuTe3wOGLVV8sUz7TRqCwvwfT0xdJWUkmel6Lp6lG4qAiCZjC5EHSvonbxEdtrH7DGko8xpkpNLgCOMWAHAAxkGzGSSlCI8VmnYbt4lUC97eW/OKvfDpCo/hvyO+DDhTcTrUdFTDu68mcZpXNPmEqSRaIWYBQy2Yeu/b9sWrmBq6nosjSdXVH4W0+Ig23O2D8top6ke9tTTzQjmTTqvbyvzjjN6eOsW2WQije4Lh1tqZeLW/KcLsHuQZ53qWjRXLvVBbzM9lNPVzViwwwoEikKu0x22NjYfLG/pqfMWQLDVZRSLtcsGZvU/ntjB1NLmeWKKioUiAmxmia4BJ733H0xYamR0UwxCV2sUMh1/PfYDFVENubGK7OjKXZrma+UVMhrUOZCcqWAWA6Qot6c/HCIUYkjdumJGNyNRsf8Ak4roswY6w1YktW9OUkghY2PqOwI+Zxe1WkdD13kCaHAkHlfYXHkT98Un7czlvtD/AAGIqAzFxqUyWbcXYX/TExohUZcQD1IzfvrGJi8S+4PqZmmy8o009RO0szwlJDJvckgkjv8AW+BM5q3nNJSiNhDBGIwwGzHuf0++GNFrnk6x09NCRp17Xt/DbHjHL3ndRUozKdPTiQG3ncjtt3w04hHBuZxlxjGXkU7dQK93UkBt/P7Yawe1q0MSw+6FhcC6fvuMJxLS07Noj0knsov9cXU9F1qU1JVlDE6RtsvniXtmatPr62mXahx+JoofaiCqjfWjqEsWPlc2/XC3NtNSCySWI/pOEiQo2YwJF4tLcW7gHDqeMwAg7+ZxW4tPW9IrPqqLPUtaKpzEsadNLSat31HceVuxx30ncsqAkgb2PGCDErOA6kX3uRjqWEKGnghX3lUKqbcjyPnxgQPuNqh1oO2nIYiM6HMqqGljh1VGhVA0hvD8gMdS5nJJMXmluzG7ECxP1wFQiLOqSajqF0kr40vuh7Ot/I4RSwV9JVvE7ygxgIyxueQOQPXn4YDtBDuWeEqu1UndzN1OzyZWWknplgZdLiZdIN//AJXt9sZ58vp2iSmhrIo0kB0BWKh9JN/F3thGtQGZ5J6TruvDM5JA/b4YYVGawChygS0pjZ0lZmUaul4yot8dJxGBYgkxWwiFt7PdECWenlCDiopZNVh5/wCcWy0TzU0sZYszqULjbUp5B+2BKWsmo4DLS5h4S9hNEdj6MOAfQ45zDMZpAFiWKOolYfiItlbe+oji+x3GJkSrNfMy5FUDa0nyf/jEwcayRCUaK7LsSMTEvGXjB0npVCPG0cZ3A/4xKGRqhkiSHpWYX8NzJc9rcfzjBDOzIiyszSNclSvA2HP0xTS9VeoI+mRrIjudxxtth/IjMGUZnFJPWJFTkWdgpWwBFzz/ADyw1zab3e1NGL7CwB/KoPhB+OBVp6emdmcuzBTrubXPobcXxJIetHE0IuSLkHcAjntgTYQCvmHZHGtPG1dUkMy3CL/c1u2GWlJ8tTMqkhUki6rEHhebD5YT5DBFPnBiJZ0ZXS4Oykb/ALEfPHWYZh1IqahjH/h0RYirbXIH2AtiwbTS+rc0hQpmwHPuSqqJoJtamKWnn2KHYAnuD2v+uD8oRcypmkhuHjurLfdSPh/NjjP1FVTB1oatV91mBHUYEdI+vpe319MD+zuYzezWa65WJpLhZowb3BI3HnbnFC15s6Xrm0rWP7Tz/wBniVfuOatOsHTkjkJEiOb2J7r3w8zLNYq00tdRhVqDG0ckT/3C1iPMWJF/QYQ+0sFPLPNWUMySU7zEAq3Y/ttixaUw1C08n/qImEkAXbUmxHp4r3+uKJPEwahF7rbT5kllrNIqzHGEO91Owt534w0q8smzWhiqYqJUcRhbiTUnfyPG5+uFGWVxgrpEYEU8rMGjbtzbbsR3GPZKuqoqpmo2ZIv7V2FvLFRBvfE7go6mkm/ENLGpFmCxbkfEjfBkdJAjMyzxtp3sotbb4bY8grvePw5gLMOT+4xZAEhWZIog5YWVQdr2PPlzgN33AZ93MrJjubiMnvcf8YmKGyhtRvUPe+9kFsTF71kusueGeJHadhLJJtuu5b4ftgeipOiiQiY7ku4YbDf+bYMy+QyRaDPs3FgDc9h6HFc5uxYar8Gw4Hrh/qaLWhHSEthI2nnQzj83b9sVSOyxvTxgyCTdm7LY38vXAU69SitTvG0wkViCwN9wR9wME9OoEXThAUMSxYmwJ87fznAnMAkeZXW5i1HHG1KD7wjDVJp8IFrfXHjPHMrTVRaxAs3Y+d8VywVMjpS61mcCzuCAqgdvTyxbVU9XE1PH4AJH3HnYG98DxzJgTnOY4xRzyFSzDwjbY37nCSsieGkh6jlw0at4tyh8sNvaGjljMfuoYiMWktq38vD3xXXUZBJeOSJCo0o6c7XtvxvfEBBhqQIJktVF7wlHOC8EzqljwAxsf/0Th97VwmNsraSyv7okXUtcHTxcfPCGhy2ZMypI0ChwyySAm4QAg7n+cjGj9rMyalmy8wLE0ixSAGVNQ3I7edsU2SLQamXAETVD9WsmmC6NYuR6m1/jvffFVPeW2prAcm1zYYuqZWk8chUXtxtY+XqfQYNhy14xHARaaU7hux8vlgSSOYDXHMGjA13gQqBvqJxdRz6Ks05keMP4Q9tj8P5fF3uwy+iaSY+N99P6DA1WhpqT3kBXU2uPjwcUDeADcmHGilUlTICRte/OJgynh6kEbnWSyA/bEwMHMTSkULIEjaxN9ufjv8MF11Q6UkkoUa2QgaV/KfMeuEc1TNNW2kkZuR/9sM4SWoYVbcC+2NRHmajjM6oaNKaKKSssJZbaYx2B4Hqd98FVlTDNM0DytDJpstr2F7cW+WKKdFMLEjcREg+urFEiqXlnKjq2/PbfjA3izkyRLHBGDDK5lUFCVBsPX1x1S5jOZ2LMrADQRa3w4wRQxRmDWVGoqhJ+ZxTUG1ctgB+Ep4+OBwTaWMmXJVRhj73Grxt4gdJIwEMx0yu0SvJCGJEclzt8O2D1hjqqE+8IHKgAE8jbscDZSBT5rQQxqOlO3TlRxrDqTuCDfAsBIwEYidnyhKuFQ8pkMbRhQL3O1gOOwwHLSpmFQrVOkNGCoTVwb/4wwrYY6evqoYF0RB1IUHYXAwmjo6erqXNRErkItr9sKUXNoFPIJELo8knpJ0qUVKkxNrRHYW1dr+gx1SR5tL7Q09RmMaKhlKyOhBSMC58NiSL3HO+OLCjULS/hhxpYDuMabJQuW+zb1FFHHFKSSToB3uN7EW7D6YtnKi0NQSTeZf2hqaw5gS8AWnU6UVxs47n0OCMsgatymeB1ICsVBJvpB3A+IJ+lsd+1tVULWaxPJc6dixIH5uBwOO2D/Y7wZXmWntPE3zIsT9MQOTa8pkAXEaUWVOKKAM4uI1vv6YmPnT5hWF2JqZef7jiYds9weyfuf//Z"/>
          <p:cNvSpPr>
            <a:spLocks noChangeAspect="1" noChangeArrowheads="1"/>
          </p:cNvSpPr>
          <p:nvPr/>
        </p:nvSpPr>
        <p:spPr bwMode="auto">
          <a:xfrm>
            <a:off x="63500" y="-652463"/>
            <a:ext cx="885825" cy="1333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AutoShape 4" descr="data:image/jpeg;base64,/9j/4AAQSkZJRgABAQAAAQABAAD/2wBDAAkGBwgHBgkIBwgKCgkLDRYPDQwMDRsUFRAWIB0iIiAdHx8kKDQsJCYxJx8fLT0tMTU3Ojo6Iys/RD84QzQ5Ojf/2wBDAQoKCg0MDRoPDxo3JR8lNzc3Nzc3Nzc3Nzc3Nzc3Nzc3Nzc3Nzc3Nzc3Nzc3Nzc3Nzc3Nzc3Nzc3Nzc3Nzc3Nzf/wAARCACrAHIDASIAAhEBAxEB/8QAHAAAAgMBAQEBAAAAAAAAAAAABAUAAwYCAQcI/8QAPBAAAgECBQIDBgUDAwIHAAAAAQIDBBEABRIhMRNBIlFhBhRxgZGhIzKxwfBCUvEV0eFykiQlNENiorL/xAAaAQACAwEBAAAAAAAAAAAAAAACAwABBAUG/8QAKhEAAgEDAwQCAQQDAAAAAAAAAQIAAxEhBBIxBRNBYSJRcRQygbEjodH/2gAMAwEAAhEDEQA/AA0Ec92poleKLSeiQefj3/U4qgaGNoHp5C80bG69K+ldyCTvc3I7dvTemMyyw+80iiGJWEhubG48v84rpZXZpelC3U06y0AFgoABPHHHbDzp3CEk2A/uZQT5msnqkzLMap4emgqF0P1gFJYWJbbsNgf2waXWiplSsqYnMMUZCI7FnF2uQ1txpFhYW4HrjMUSpTyuWcCqcEjUuosO4v62NvicH5jWNO8U1fHHFGUChFNlKg7Bh27j64SAVNz9RgYWjn2rzf3nKKGOjlRWCI00RjIvfSBa+1h/DjQezk5y/JJZsxnl6HWHTaYEEKwUAAEk2Bv98Y72jqaN5cuE4i8VOtnpn8NvKw2BH2wBP7QzT0aUxKGKmiYqV7udgT8Bf/uwTO2w2E0aei1apYT6vQ10FXJMkCvaIgamFgwO4IxmfaKdqavNX/p0ssscJkVjOLKouHNgSDbUOfPDD2Kq75dGlQ8UZAVUj1eLv58A2NgPI4zntE8iZ43Wj91Vo3G9tTrubhmva4FrDFqtziLfBImryHPYcxy8TThIJldk06hYkG1xfnGRz6uzGTPYKOnmSKSMkKVNlsw5Pe/PG2/lhrVxwU2SrL0uoKWlP4hcOpJtsCd9wD24IxlpM0izeNquWARurMsihrll2F722uQe/bviBrNuAgNxYzVUmY0OQdFDTyvVWJqFjN7E3v3Ave/y741cbx1rK1gYzGHU38+/ocfOMqpVrq4K0zU8EN5GJa4PofTe97bffH0TLxEhaKLiFFRtPY82+hB+eI5BFzzLWFRRqlowdlQAA824H6YsAK8YGpwzVE5LEi4XnbYX/fBKtc+mAhTkh79sTHRkF+L4mLlz8+RVFDSqEnpi8d9kE1ntax2H5vn64aZdlFFUSrWUs83TZdIgmNrfoR3G/N+cZ2koH961lZAkinQk52Q3I72Jv++HVOzwyRrA5Pi0IAeoRvaxPcfy2NGorszEDAmXaWO1eTKKyKojrZbF1sNhpI0i99/MdgfTFub1MNQlDG0hFmkuV3sLgi+GT1ckbgVUJQjaOXy4upPNif5thTHl1LUpBUCRY2Mr9QHcAazcb+lgMZq16jobW2i35mo6KvTqim688SzRlTPGJK50dLaFA8J+Pnv3uMKOs8lZUU0Nnd5SiED1sP2OHvtBBSx0kZpFGmCNVXSd41vYE9z3whyOCcV8lVGAdM1ox3NuSPrb/GCPNp36IpaeuKRABtN1Tf8AlssJjleMl0jjkVl7k3ADWBJJ7nz+GDPauVMzqRPA5ZoFETEgaSRuTb54VV1dFDR3lIWQSKQjbWIYHv6g4Oyyg10SLLIyLtoUb2Nud+Sbk77C/pi6jJTG5jgS6mjoUnaq4x9RRNZMvmijkcvJHqk1OQHFwTf6C2LqJaSORhKVRLx2QDn43uSOPiMNswr8tyynGXQNGrygK46gLMOPEx555OEj5esUSsYjYP4H6wkBbt+Xfb0xnWt31zgePc4R05Yb7gerx9nde8uYSvEtPJTSKpEkEwe9jxxtwOf8OsizsTzzyRqscEthGHb82kBTtyNgPrxjG00L1KdEtHq0s4uwF7fHnjg4bZQ6NPTw6Q1t9CkKotsR8xxv3wtSB8RMwaxn0FZlCtqZVBckkkW2/wAY9qasQIsguQW0+G3OEdRLTfg0LWLxy2AJJU2He/NvL1HzrWvaWgjPSZb+KIqTYDc/74butDLARqY0fxyVqI7bsusbHyxMJv8AX6obHTcc3VcTCe/6gd9Z8WzM1tFUx00bCZIxrAC6SDe5tvfufri3KzJR5lSVhhlWmDhiHBATgA2Pn+2OMop6muqYpJSbDhTYk77G/bk/byxsBkDdL8aqk3H5S1x3/wB8axuYe50aHTtQwVwMS/MamKVtDWAkFjttqHGMrmDNEdmBCEket/8AAxoPc5Z4mpQetMg1FkU3IHfb0tfj5Xxk80lfW6jUVj4Fthc3P3ucVUN56qjUpnHlf9S6jqJnqwjI0sEqFZQeODb74OyimrMnkStkpi8arbY3APn5nk7DC6mnC6dP5VtbGvpc4pTT01O0oaeRtMcdwur64pVDcm0Rq+nUzU75OTaZn2hFXUZjHVVEWqCZfw9J8FgTf4Hcbc4bZbmdUtNHQxynki6qSyqONzj3NoDUSustJJAv5njYizn/AH2GOMtMQQAAhu1ub72xT0lc/KKbTPUcM5uo8RnVmmo6CMVmX0tU8jqFllHib+0Ejtzv9b4PpqqIH3eij0dRtSxI17n0/n+2Epm97dqaoKNDCxUXXvx3Ftt7fDB1HSZZSzQT00+ptWpwXBKnyHwPxxh1NIFvjgTz3UkVqrNTGPQxGE601DNIgvUTGLXIHkCsq999r7X/AIcU0DwyrEIHZHvtCV0pGVA0i4HG2Oa2pircvip44HWaPxRyqRuD+YHxX3O/FvW+B44a6hro1VSrhBvIpK3G3Y+ZwCEjInPF7WGYXNXOk79ZTE0VwFa5NvPb+XxdW5jUL4WqlsNTfiPpF7C1z24O1+/rhcZnq6srHTWqCNMgl/8AaKgX24N7834vtgqvljiq4ek5t0GllBFrj8oH2Y/IYdUccgSAZ2iNYK4tDGUddJUFb3ba3nff44mFjUM+o6JW03237YmC2mL/AImHgyxERUpashVt+GwMbX5J252PA4wxy+sqVrGpFLlRcqZCSWsB3G3n9sUCqbQPB1JFe9zJZBck6vMnvbYeow0ydoYXfMawHSqXMYtfUTsvPONCjNjidXRvVasAWO38+Ixoc8WhWz0YmAfXcmxHFu1uR9zjG1qx+91Bp06aSszrEzagBe9vXnBOZ5nUVRJQdBWJtHH2HlfCoRSQTlmb8Ucgm/le/wBRgjOoepaOm/wQ55M7ZjT0bvoDMova+2E1NVSVU7FgGY7M19kX4Y2MAoM5yDMDEdMsClWVha/qPPGUgy6SWmUwuHlWPqOndV7/ACwO2Tq2oWo1Mq10j4Z1Jang6zTsvgLSb6U773uT8dsNsorFkiZIVkDNsCAbLvz8bbD54Sez2TNXsiwHVMV8Rbhbf02HHb641uUUHu4Ma7yA2JG4GLBG615u07KV5/j1GlPHT0FKJJI9dzZF/MSfXFebNM6RVBlLQRHU8a+FBbv3J+f2wU9M6QyT1UZZDHp2JsLHsO3+MZieqlqlaOCBEgIYFI/y6u1r7gdv5fCKzvewnn+qVq+7ZwP7krM7oqadp3pQDFqBeJ7A2IU7cf1c+pw/yX2ioq6ncVSTxRTLoU7gAEcEjjz+eMXBSS1q1UVbGY6dw69SxBBDC1jx/Tv8sMsjpSpMMZ66JctHZgQD8tsZ3F/zORfaMS4TU4pnjedJBpBDruq8WN+bdxfA2ZHoVK9RtEc1O4drE2I2sL/9RxYaVaP3o6mDTLpjEna+/NvPb4fDAftZVrNQytC7lwt2FrbEWNvX9sORcWtGUahFQTUGTM1JWKi6kY2V+qBqHY74mMFB7SskMassjMFAJD87YmGbak7P6RPUJyuqgqJUWqQiTkSqxIB7Fh5euGDrUF+g7DTq1Dey/EevH7YEpWX/AE93ly6OnKtbrboWPz3PPY4paZ5oAsBUql7AXP0w2w/mchqhBssszeNYaTqwEMjHS7WIPw37bYQ1FRK9PdSzMBpUXvseflhhU1VXNSrEzKNX5io3I5F8ARqHiDI39ZAxZIOIAl9KJEokEV1C3UG1iQRv+mCCRLQNTGR4y0egsoA2Jvv54oyeRHzE07Oem4sb8bdh/O+Ggho5s2NM8etGYBPF5Kdx/t6Yo3GYZY8GH+xyrS1bEPcCNyzN4jexsP1x7UyPUikPWZGe5DxtY3HYntyfnhPQ1iUD1UOskRFogSdyFJG+G2Uwh8veXQweGVbX4Nxe4/7TjPVFvkOZ0teRRopsOY2yarnjgu89Q5UaG6jl9fOxBO/bAGbVfUkjegE2hbgr0z4fTjcX4IO45x5SSwrmMlLVm5Mh6ZW50i91AHnY/UDAuc0U9fmy0eVxTSSkKGmYC2q4u+w2AGq9+b4FmJABnN/UVHQoxuIZRTrXwC7v14lDEEaSf+dtx8MemuOVskkRdkY6ChtpAPnxbtiv2hgT2bky6OiQdNFcyyawTO5I1A732AB8txgF5DUTzyIS0LaFeM/Pf42tg9qMt/MRbzHGaVdaaURQKOjUllYEEsL2KgHjz++E0kNP7rUQ5gJEbVYCN72uNrX5vfBQzoIlLHLE4VG0lmO1tJ3+ot88AmojzWt95lcLRxP+El7Fz/dY9hsMXtzg4loxHiZb3OQbXkHpoJxMapqCfUdCBkv4W8x54mC+X3HfqnilM1ry7RxkyKN+k3i0/PkcHHnvDB9fSZXtbsbYuabNY4SsNLHTRPu7hBHc25sST28scFJI8vFVUKpZyVQL/VbDsiUx+pZm0TRzrEHKNYSKR5dv2xKChEWTtUM5YLKd7X77/qMCUTT5lmIV3YnpFFHcADzHwODssnfTUUkrEwBSFXsviN/nv9sVBOBO6mhFPSUjxR2ZgXLgX3IBAJxZQxEV9NIkgnbrJbpMGGkkXvv64Y5H14qWCnzKFlViFjLrtIvaw+Z+gxbW5OKPMIZFLLSCZW/D20kNcg25H++KUG15uo6F62nNRMkXuIoTLZ1zqsqD4EjlOlzYhnYawLdxY/pg7LXnTMJFkKrE8BBRR4SQVIN/QX+uD64RS5XmcfVVXWZZlPnaNL/bHOTZc70b1czHUb9FmBsgPe3cny8vjstlZsLM3+XUuFAueJbLV0dJaqmcFzZVufyLwT/Ph54c0eYRyUimBkSncXVo9lb1Ld/l9cYvOKPq08cK6me51XUb7/mJPxAAHFsO6eA0mS09I0v4iRKWYtfxN4j9NQHywp6Aqkb/ABF1qT6Y9th8oFnze85oYIpD1P6DzYaQfLi1ziinieWc00WmR1t1JCbKvx2+wwpmrkkzCWVw7JJqQD++Ptx6AYb5DS5k1JJLTRwliToMstrNtudrm2CcdtbUxFkG2YizNp5KqendrQRS6JWBsDa4274YQxosYeJWddNwvAt6YZwextbLTxq9RSl1FmLOWJ+dscVWSZhlLB0Mc6csImBIH/QTc/Lf0wXiQsDgS1Fh0LYW24uR+2JgQVGXONTU8wLbke78YmBz9yrGAS11S1DG1XTr7xMOokaDhexY8C/1xVDSz1MIqYpYakQMS9KHMbre3Bt98C5rNWoo6tIlPcfkMpLW9RbHeUVM1Fl4qqmeeGKRyEWM3sL2vpOx3ufl3xoOcxpFhcR5leZ5XTOKiryZad1P5jeUjtfex48sPqL/AESuDTUNHQSLa7GCFVcX3OoWDA/HfGdnlEsKytKkpYXWRFsGHb+fpxjmj60hAjQFhxtYj54WUJgrp6lU2QEn1GrJT5ZXpUZasimSQFla5Cm/a/mL+eHFdUI11Issq2t5HGXqaTOHQ6mkKnuTe3wOGLVV8sUz7TRqCwvwfT0xdJWUkmel6Lp6lG4qAiCZjC5EHSvonbxEdtrH7DGko8xpkpNLgCOMWAHAAxkGzGSSlCI8VmnYbt4lUC97eW/OKvfDpCo/hvyO+DDhTcTrUdFTDu68mcZpXNPmEqSRaIWYBQy2Yeu/b9sWrmBq6nosjSdXVH4W0+Ig23O2D8top6ke9tTTzQjmTTqvbyvzjjN6eOsW2WQije4Lh1tqZeLW/KcLsHuQZ53qWjRXLvVBbzM9lNPVzViwwwoEikKu0x22NjYfLG/pqfMWQLDVZRSLtcsGZvU/ntjB1NLmeWKKioUiAmxmia4BJ733H0xYamR0UwxCV2sUMh1/PfYDFVENubGK7OjKXZrma+UVMhrUOZCcqWAWA6Qot6c/HCIUYkjdumJGNyNRsf8Ak4roswY6w1YktW9OUkghY2PqOwI+Zxe1WkdD13kCaHAkHlfYXHkT98Un7czlvtD/AAGIqAzFxqUyWbcXYX/TExohUZcQD1IzfvrGJi8S+4PqZmmy8o009RO0szwlJDJvckgkjv8AW+BM5q3nNJSiNhDBGIwwGzHuf0++GNFrnk6x09NCRp17Xt/DbHjHL3ndRUozKdPTiQG3ncjtt3w04hHBuZxlxjGXkU7dQK93UkBt/P7Yawe1q0MSw+6FhcC6fvuMJxLS07Noj0knsov9cXU9F1qU1JVlDE6RtsvniXtmatPr62mXahx+JoofaiCqjfWjqEsWPlc2/XC3NtNSCySWI/pOEiQo2YwJF4tLcW7gHDqeMwAg7+ZxW4tPW9IrPqqLPUtaKpzEsadNLSat31HceVuxx30ncsqAkgb2PGCDErOA6kX3uRjqWEKGnghX3lUKqbcjyPnxgQPuNqh1oO2nIYiM6HMqqGljh1VGhVA0hvD8gMdS5nJJMXmluzG7ECxP1wFQiLOqSajqF0kr40vuh7Ot/I4RSwV9JVvE7ygxgIyxueQOQPXn4YDtBDuWeEqu1UndzN1OzyZWWknplgZdLiZdIN//AJXt9sZ58vp2iSmhrIo0kB0BWKh9JN/F3thGtQGZ5J6TruvDM5JA/b4YYVGawChygS0pjZ0lZmUaul4yot8dJxGBYgkxWwiFt7PdECWenlCDiopZNVh5/wCcWy0TzU0sZYszqULjbUp5B+2BKWsmo4DLS5h4S9hNEdj6MOAfQ45zDMZpAFiWKOolYfiItlbe+oji+x3GJkSrNfMy5FUDa0nyf/jEwcayRCUaK7LsSMTEvGXjB0npVCPG0cZ3A/4xKGRqhkiSHpWYX8NzJc9rcfzjBDOzIiyszSNclSvA2HP0xTS9VeoI+mRrIjudxxtth/IjMGUZnFJPWJFTkWdgpWwBFzz/ADyw1zab3e1NGL7CwB/KoPhB+OBVp6emdmcuzBTrubXPobcXxJIetHE0IuSLkHcAjntgTYQCvmHZHGtPG1dUkMy3CL/c1u2GWlJ8tTMqkhUki6rEHhebD5YT5DBFPnBiJZ0ZXS4Oykb/ALEfPHWYZh1IqahjH/h0RYirbXIH2AtiwbTS+rc0hQpmwHPuSqqJoJtamKWnn2KHYAnuD2v+uD8oRcypmkhuHjurLfdSPh/NjjP1FVTB1oatV91mBHUYEdI+vpe319MD+zuYzezWa65WJpLhZowb3BI3HnbnFC15s6Xrm0rWP7Tz/wBniVfuOatOsHTkjkJEiOb2J7r3w8zLNYq00tdRhVqDG0ckT/3C1iPMWJF/QYQ+0sFPLPNWUMySU7zEAq3Y/ttixaUw1C08n/qImEkAXbUmxHp4r3+uKJPEwahF7rbT5kllrNIqzHGEO91Owt534w0q8smzWhiqYqJUcRhbiTUnfyPG5+uFGWVxgrpEYEU8rMGjbtzbbsR3GPZKuqoqpmo2ZIv7V2FvLFRBvfE7go6mkm/ENLGpFmCxbkfEjfBkdJAjMyzxtp3sotbb4bY8grvePw5gLMOT+4xZAEhWZIog5YWVQdr2PPlzgN33AZ93MrJjubiMnvcf8YmKGyhtRvUPe+9kFsTF71kusueGeJHadhLJJtuu5b4ftgeipOiiQiY7ku4YbDf+bYMy+QyRaDPs3FgDc9h6HFc5uxYar8Gw4Hrh/qaLWhHSEthI2nnQzj83b9sVSOyxvTxgyCTdm7LY38vXAU69SitTvG0wkViCwN9wR9wME9OoEXThAUMSxYmwJ87fznAnMAkeZXW5i1HHG1KD7wjDVJp8IFrfXHjPHMrTVRaxAs3Y+d8VywVMjpS61mcCzuCAqgdvTyxbVU9XE1PH4AJH3HnYG98DxzJgTnOY4xRzyFSzDwjbY37nCSsieGkh6jlw0at4tyh8sNvaGjljMfuoYiMWktq38vD3xXXUZBJeOSJCo0o6c7XtvxvfEBBhqQIJktVF7wlHOC8EzqljwAxsf/0Th97VwmNsraSyv7okXUtcHTxcfPCGhy2ZMypI0ChwyySAm4QAg7n+cjGj9rMyalmy8wLE0ixSAGVNQ3I7edsU2SLQamXAETVD9WsmmC6NYuR6m1/jvffFVPeW2prAcm1zYYuqZWk8chUXtxtY+XqfQYNhy14xHARaaU7hux8vlgSSOYDXHMGjA13gQqBvqJxdRz6Ks05keMP4Q9tj8P5fF3uwy+iaSY+N99P6DA1WhpqT3kBXU2uPjwcUDeADcmHGilUlTICRte/OJgynh6kEbnWSyA/bEwMHMTSkULIEjaxN9ufjv8MF11Q6UkkoUa2QgaV/KfMeuEc1TNNW2kkZuR/9sM4SWoYVbcC+2NRHmajjM6oaNKaKKSssJZbaYx2B4Hqd98FVlTDNM0DytDJpstr2F7cW+WKKdFMLEjcREg+urFEiqXlnKjq2/PbfjA3izkyRLHBGDDK5lUFCVBsPX1x1S5jOZ2LMrADQRa3w4wRQxRmDWVGoqhJ+ZxTUG1ctgB+Ep4+OBwTaWMmXJVRhj73Grxt4gdJIwEMx0yu0SvJCGJEclzt8O2D1hjqqE+8IHKgAE8jbscDZSBT5rQQxqOlO3TlRxrDqTuCDfAsBIwEYidnyhKuFQ8pkMbRhQL3O1gOOwwHLSpmFQrVOkNGCoTVwb/4wwrYY6evqoYF0RB1IUHYXAwmjo6erqXNRErkItr9sKUXNoFPIJELo8knpJ0qUVKkxNrRHYW1dr+gx1SR5tL7Q09RmMaKhlKyOhBSMC58NiSL3HO+OLCjULS/hhxpYDuMabJQuW+zb1FFHHFKSSToB3uN7EW7D6YtnKi0NQSTeZf2hqaw5gS8AWnU6UVxs47n0OCMsgatymeB1ICsVBJvpB3A+IJ+lsd+1tVULWaxPJc6dixIH5uBwOO2D/Y7wZXmWntPE3zIsT9MQOTa8pkAXEaUWVOKKAM4uI1vv6YmPnT5hWF2JqZef7jiYds9weyfuf//Z"/>
          <p:cNvSpPr>
            <a:spLocks noChangeAspect="1" noChangeArrowheads="1"/>
          </p:cNvSpPr>
          <p:nvPr/>
        </p:nvSpPr>
        <p:spPr bwMode="auto">
          <a:xfrm>
            <a:off x="63500" y="-652463"/>
            <a:ext cx="885825" cy="1333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0" name="AutoShape 6" descr="data:image/jpeg;base64,/9j/4AAQSkZJRgABAQAAAQABAAD/2wBDAAkGBwgHBgkIBwgKCgkLDRYPDQwMDRsUFRAWIB0iIiAdHx8kKDQsJCYxJx8fLT0tMTU3Ojo6Iys/RD84QzQ5Ojf/2wBDAQoKCg0MDRoPDxo3JR8lNzc3Nzc3Nzc3Nzc3Nzc3Nzc3Nzc3Nzc3Nzc3Nzc3Nzc3Nzc3Nzc3Nzc3Nzc3Nzc3Nzf/wAARCACrAHIDASIAAhEBAxEB/8QAHAAAAgMBAQEBAAAAAAAAAAAABAUAAwYCAQcI/8QAPBAAAgECBQIDBgUDAwIHAAAAAQIDBBEABRIhMRNBIlFhBhRxgZGhIzKxwfBCUvEV0eFykiQlNENiorL/xAAaAQACAwEBAAAAAAAAAAAAAAACAwABBAUG/8QAKhEAAgEDAwQCAQQDAAAAAAAAAQIAAxEhBBIxBRNBYSJRcRQygbEjodH/2gAMAwEAAhEDEQA/AA0Ec92poleKLSeiQefj3/U4qgaGNoHp5C80bG69K+ldyCTvc3I7dvTemMyyw+80iiGJWEhubG48v84rpZXZpelC3U06y0AFgoABPHHHbDzp3CEk2A/uZQT5msnqkzLMap4emgqF0P1gFJYWJbbsNgf2waXWiplSsqYnMMUZCI7FnF2uQ1txpFhYW4HrjMUSpTyuWcCqcEjUuosO4v62NvicH5jWNO8U1fHHFGUChFNlKg7Bh27j64SAVNz9RgYWjn2rzf3nKKGOjlRWCI00RjIvfSBa+1h/DjQezk5y/JJZsxnl6HWHTaYEEKwUAAEk2Bv98Y72jqaN5cuE4i8VOtnpn8NvKw2BH2wBP7QzT0aUxKGKmiYqV7udgT8Bf/uwTO2w2E0aei1apYT6vQ10FXJMkCvaIgamFgwO4IxmfaKdqavNX/p0ssscJkVjOLKouHNgSDbUOfPDD2Kq75dGlQ8UZAVUj1eLv58A2NgPI4zntE8iZ43Wj91Vo3G9tTrubhmva4FrDFqtziLfBImryHPYcxy8TThIJldk06hYkG1xfnGRz6uzGTPYKOnmSKSMkKVNlsw5Pe/PG2/lhrVxwU2SrL0uoKWlP4hcOpJtsCd9wD24IxlpM0izeNquWARurMsihrll2F722uQe/bviBrNuAgNxYzVUmY0OQdFDTyvVWJqFjN7E3v3Ave/y741cbx1rK1gYzGHU38+/ocfOMqpVrq4K0zU8EN5GJa4PofTe97bffH0TLxEhaKLiFFRtPY82+hB+eI5BFzzLWFRRqlowdlQAA824H6YsAK8YGpwzVE5LEi4XnbYX/fBKtc+mAhTkh79sTHRkF+L4mLlz8+RVFDSqEnpi8d9kE1ntax2H5vn64aZdlFFUSrWUs83TZdIgmNrfoR3G/N+cZ2koH961lZAkinQk52Q3I72Jv++HVOzwyRrA5Pi0IAeoRvaxPcfy2NGorszEDAmXaWO1eTKKyKojrZbF1sNhpI0i99/MdgfTFub1MNQlDG0hFmkuV3sLgi+GT1ckbgVUJQjaOXy4upPNif5thTHl1LUpBUCRY2Mr9QHcAazcb+lgMZq16jobW2i35mo6KvTqim688SzRlTPGJK50dLaFA8J+Pnv3uMKOs8lZUU0Nnd5SiED1sP2OHvtBBSx0kZpFGmCNVXSd41vYE9z3whyOCcV8lVGAdM1ox3NuSPrb/GCPNp36IpaeuKRABtN1Tf8AlssJjleMl0jjkVl7k3ADWBJJ7nz+GDPauVMzqRPA5ZoFETEgaSRuTb54VV1dFDR3lIWQSKQjbWIYHv6g4Oyyg10SLLIyLtoUb2Nud+Sbk77C/pi6jJTG5jgS6mjoUnaq4x9RRNZMvmijkcvJHqk1OQHFwTf6C2LqJaSORhKVRLx2QDn43uSOPiMNswr8tyynGXQNGrygK46gLMOPEx555OEj5esUSsYjYP4H6wkBbt+Xfb0xnWt31zgePc4R05Yb7gerx9nde8uYSvEtPJTSKpEkEwe9jxxtwOf8OsizsTzzyRqscEthGHb82kBTtyNgPrxjG00L1KdEtHq0s4uwF7fHnjg4bZQ6NPTw6Q1t9CkKotsR8xxv3wtSB8RMwaxn0FZlCtqZVBckkkW2/wAY9qasQIsguQW0+G3OEdRLTfg0LWLxy2AJJU2He/NvL1HzrWvaWgjPSZb+KIqTYDc/74butDLARqY0fxyVqI7bsusbHyxMJv8AX6obHTcc3VcTCe/6gd9Z8WzM1tFUx00bCZIxrAC6SDe5tvfufri3KzJR5lSVhhlWmDhiHBATgA2Pn+2OMop6muqYpJSbDhTYk77G/bk/byxsBkDdL8aqk3H5S1x3/wB8axuYe50aHTtQwVwMS/MamKVtDWAkFjttqHGMrmDNEdmBCEket/8AAxoPc5Z4mpQetMg1FkU3IHfb0tfj5Xxk80lfW6jUVj4Fthc3P3ucVUN56qjUpnHlf9S6jqJnqwjI0sEqFZQeODb74OyimrMnkStkpi8arbY3APn5nk7DC6mnC6dP5VtbGvpc4pTT01O0oaeRtMcdwur64pVDcm0Rq+nUzU75OTaZn2hFXUZjHVVEWqCZfw9J8FgTf4Hcbc4bZbmdUtNHQxynki6qSyqONzj3NoDUSustJJAv5njYizn/AH2GOMtMQQAAhu1ub72xT0lc/KKbTPUcM5uo8RnVmmo6CMVmX0tU8jqFllHib+0Ejtzv9b4PpqqIH3eij0dRtSxI17n0/n+2Epm97dqaoKNDCxUXXvx3Ftt7fDB1HSZZSzQT00+ptWpwXBKnyHwPxxh1NIFvjgTz3UkVqrNTGPQxGE601DNIgvUTGLXIHkCsq999r7X/AIcU0DwyrEIHZHvtCV0pGVA0i4HG2Oa2pircvip44HWaPxRyqRuD+YHxX3O/FvW+B44a6hro1VSrhBvIpK3G3Y+ZwCEjInPF7WGYXNXOk79ZTE0VwFa5NvPb+XxdW5jUL4WqlsNTfiPpF7C1z24O1+/rhcZnq6srHTWqCNMgl/8AaKgX24N7834vtgqvljiq4ek5t0GllBFrj8oH2Y/IYdUccgSAZ2iNYK4tDGUddJUFb3ba3nff44mFjUM+o6JW03237YmC2mL/AImHgyxERUpashVt+GwMbX5J252PA4wxy+sqVrGpFLlRcqZCSWsB3G3n9sUCqbQPB1JFe9zJZBck6vMnvbYeow0ydoYXfMawHSqXMYtfUTsvPONCjNjidXRvVasAWO38+Ixoc8WhWz0YmAfXcmxHFu1uR9zjG1qx+91Bp06aSszrEzagBe9vXnBOZ5nUVRJQdBWJtHH2HlfCoRSQTlmb8Ucgm/le/wBRgjOoepaOm/wQ55M7ZjT0bvoDMova+2E1NVSVU7FgGY7M19kX4Y2MAoM5yDMDEdMsClWVha/qPPGUgy6SWmUwuHlWPqOndV7/ACwO2Tq2oWo1Mq10j4Z1Jang6zTsvgLSb6U773uT8dsNsorFkiZIVkDNsCAbLvz8bbD54Sez2TNXsiwHVMV8Rbhbf02HHb641uUUHu4Ma7yA2JG4GLBG615u07KV5/j1GlPHT0FKJJI9dzZF/MSfXFebNM6RVBlLQRHU8a+FBbv3J+f2wU9M6QyT1UZZDHp2JsLHsO3+MZieqlqlaOCBEgIYFI/y6u1r7gdv5fCKzvewnn+qVq+7ZwP7krM7oqadp3pQDFqBeJ7A2IU7cf1c+pw/yX2ioq6ncVSTxRTLoU7gAEcEjjz+eMXBSS1q1UVbGY6dw69SxBBDC1jx/Tv8sMsjpSpMMZ66JctHZgQD8tsZ3F/zORfaMS4TU4pnjedJBpBDruq8WN+bdxfA2ZHoVK9RtEc1O4drE2I2sL/9RxYaVaP3o6mDTLpjEna+/NvPb4fDAftZVrNQytC7lwt2FrbEWNvX9sORcWtGUahFQTUGTM1JWKi6kY2V+qBqHY74mMFB7SskMassjMFAJD87YmGbak7P6RPUJyuqgqJUWqQiTkSqxIB7Fh5euGDrUF+g7DTq1Dey/EevH7YEpWX/AE93ly6OnKtbrboWPz3PPY4paZ5oAsBUql7AXP0w2w/mchqhBssszeNYaTqwEMjHS7WIPw37bYQ1FRK9PdSzMBpUXvseflhhU1VXNSrEzKNX5io3I5F8ARqHiDI39ZAxZIOIAl9KJEokEV1C3UG1iQRv+mCCRLQNTGR4y0egsoA2Jvv54oyeRHzE07Oem4sb8bdh/O+Ggho5s2NM8etGYBPF5Kdx/t6Yo3GYZY8GH+xyrS1bEPcCNyzN4jexsP1x7UyPUikPWZGe5DxtY3HYntyfnhPQ1iUD1UOskRFogSdyFJG+G2Uwh8veXQweGVbX4Nxe4/7TjPVFvkOZ0teRRopsOY2yarnjgu89Q5UaG6jl9fOxBO/bAGbVfUkjegE2hbgr0z4fTjcX4IO45x5SSwrmMlLVm5Mh6ZW50i91AHnY/UDAuc0U9fmy0eVxTSSkKGmYC2q4u+w2AGq9+b4FmJABnN/UVHQoxuIZRTrXwC7v14lDEEaSf+dtx8MemuOVskkRdkY6ChtpAPnxbtiv2hgT2bky6OiQdNFcyyawTO5I1A732AB8txgF5DUTzyIS0LaFeM/Pf42tg9qMt/MRbzHGaVdaaURQKOjUllYEEsL2KgHjz++E0kNP7rUQ5gJEbVYCN72uNrX5vfBQzoIlLHLE4VG0lmO1tJ3+ot88AmojzWt95lcLRxP+El7Fz/dY9hsMXtzg4loxHiZb3OQbXkHpoJxMapqCfUdCBkv4W8x54mC+X3HfqnilM1ry7RxkyKN+k3i0/PkcHHnvDB9fSZXtbsbYuabNY4SsNLHTRPu7hBHc25sST28scFJI8vFVUKpZyVQL/VbDsiUx+pZm0TRzrEHKNYSKR5dv2xKChEWTtUM5YLKd7X77/qMCUTT5lmIV3YnpFFHcADzHwODssnfTUUkrEwBSFXsviN/nv9sVBOBO6mhFPSUjxR2ZgXLgX3IBAJxZQxEV9NIkgnbrJbpMGGkkXvv64Y5H14qWCnzKFlViFjLrtIvaw+Z+gxbW5OKPMIZFLLSCZW/D20kNcg25H++KUG15uo6F62nNRMkXuIoTLZ1zqsqD4EjlOlzYhnYawLdxY/pg7LXnTMJFkKrE8BBRR4SQVIN/QX+uD64RS5XmcfVVXWZZlPnaNL/bHOTZc70b1czHUb9FmBsgPe3cny8vjstlZsLM3+XUuFAueJbLV0dJaqmcFzZVufyLwT/Ph54c0eYRyUimBkSncXVo9lb1Ld/l9cYvOKPq08cK6me51XUb7/mJPxAAHFsO6eA0mS09I0v4iRKWYtfxN4j9NQHywp6Aqkb/ABF1qT6Y9th8oFnze85oYIpD1P6DzYaQfLi1ziinieWc00WmR1t1JCbKvx2+wwpmrkkzCWVw7JJqQD++Ptx6AYb5DS5k1JJLTRwliToMstrNtudrm2CcdtbUxFkG2YizNp5KqendrQRS6JWBsDa4274YQxosYeJWddNwvAt6YZwextbLTxq9RSl1FmLOWJ+dscVWSZhlLB0Mc6csImBIH/QTc/Lf0wXiQsDgS1Fh0LYW24uR+2JgQVGXONTU8wLbke78YmBz9yrGAS11S1DG1XTr7xMOokaDhexY8C/1xVDSz1MIqYpYakQMS9KHMbre3Bt98C5rNWoo6tIlPcfkMpLW9RbHeUVM1Fl4qqmeeGKRyEWM3sL2vpOx3ufl3xoOcxpFhcR5leZ5XTOKiryZad1P5jeUjtfex48sPqL/AESuDTUNHQSLa7GCFVcX3OoWDA/HfGdnlEsKytKkpYXWRFsGHb+fpxjmj60hAjQFhxtYj54WUJgrp6lU2QEn1GrJT5ZXpUZasimSQFla5Cm/a/mL+eHFdUI11Issq2t5HGXqaTOHQ6mkKnuTe3wOGLVV8sUz7TRqCwvwfT0xdJWUkmel6Lp6lG4qAiCZjC5EHSvonbxEdtrH7DGko8xpkpNLgCOMWAHAAxkGzGSSlCI8VmnYbt4lUC97eW/OKvfDpCo/hvyO+DDhTcTrUdFTDu68mcZpXNPmEqSRaIWYBQy2Yeu/b9sWrmBq6nosjSdXVH4W0+Ig23O2D8top6ke9tTTzQjmTTqvbyvzjjN6eOsW2WQije4Lh1tqZeLW/KcLsHuQZ53qWjRXLvVBbzM9lNPVzViwwwoEikKu0x22NjYfLG/pqfMWQLDVZRSLtcsGZvU/ntjB1NLmeWKKioUiAmxmia4BJ733H0xYamR0UwxCV2sUMh1/PfYDFVENubGK7OjKXZrma+UVMhrUOZCcqWAWA6Qot6c/HCIUYkjdumJGNyNRsf8Ak4roswY6w1YktW9OUkghY2PqOwI+Zxe1WkdD13kCaHAkHlfYXHkT98Un7czlvtD/AAGIqAzFxqUyWbcXYX/TExohUZcQD1IzfvrGJi8S+4PqZmmy8o009RO0szwlJDJvckgkjv8AW+BM5q3nNJSiNhDBGIwwGzHuf0++GNFrnk6x09NCRp17Xt/DbHjHL3ndRUozKdPTiQG3ncjtt3w04hHBuZxlxjGXkU7dQK93UkBt/P7Yawe1q0MSw+6FhcC6fvuMJxLS07Noj0knsov9cXU9F1qU1JVlDE6RtsvniXtmatPr62mXahx+JoofaiCqjfWjqEsWPlc2/XC3NtNSCySWI/pOEiQo2YwJF4tLcW7gHDqeMwAg7+ZxW4tPW9IrPqqLPUtaKpzEsadNLSat31HceVuxx30ncsqAkgb2PGCDErOA6kX3uRjqWEKGnghX3lUKqbcjyPnxgQPuNqh1oO2nIYiM6HMqqGljh1VGhVA0hvD8gMdS5nJJMXmluzG7ECxP1wFQiLOqSajqF0kr40vuh7Ot/I4RSwV9JVvE7ygxgIyxueQOQPXn4YDtBDuWeEqu1UndzN1OzyZWWknplgZdLiZdIN//AJXt9sZ58vp2iSmhrIo0kB0BWKh9JN/F3thGtQGZ5J6TruvDM5JA/b4YYVGawChygS0pjZ0lZmUaul4yot8dJxGBYgkxWwiFt7PdECWenlCDiopZNVh5/wCcWy0TzU0sZYszqULjbUp5B+2BKWsmo4DLS5h4S9hNEdj6MOAfQ45zDMZpAFiWKOolYfiItlbe+oji+x3GJkSrNfMy5FUDa0nyf/jEwcayRCUaK7LsSMTEvGXjB0npVCPG0cZ3A/4xKGRqhkiSHpWYX8NzJc9rcfzjBDOzIiyszSNclSvA2HP0xTS9VeoI+mRrIjudxxtth/IjMGUZnFJPWJFTkWdgpWwBFzz/ADyw1zab3e1NGL7CwB/KoPhB+OBVp6emdmcuzBTrubXPobcXxJIetHE0IuSLkHcAjntgTYQCvmHZHGtPG1dUkMy3CL/c1u2GWlJ8tTMqkhUki6rEHhebD5YT5DBFPnBiJZ0ZXS4Oykb/ALEfPHWYZh1IqahjH/h0RYirbXIH2AtiwbTS+rc0hQpmwHPuSqqJoJtamKWnn2KHYAnuD2v+uD8oRcypmkhuHjurLfdSPh/NjjP1FVTB1oatV91mBHUYEdI+vpe319MD+zuYzezWa65WJpLhZowb3BI3HnbnFC15s6Xrm0rWP7Tz/wBniVfuOatOsHTkjkJEiOb2J7r3w8zLNYq00tdRhVqDG0ckT/3C1iPMWJF/QYQ+0sFPLPNWUMySU7zEAq3Y/ttixaUw1C08n/qImEkAXbUmxHp4r3+uKJPEwahF7rbT5kllrNIqzHGEO91Owt534w0q8smzWhiqYqJUcRhbiTUnfyPG5+uFGWVxgrpEYEU8rMGjbtzbbsR3GPZKuqoqpmo2ZIv7V2FvLFRBvfE7go6mkm/ENLGpFmCxbkfEjfBkdJAjMyzxtp3sotbb4bY8grvePw5gLMOT+4xZAEhWZIog5YWVQdr2PPlzgN33AZ93MrJjubiMnvcf8YmKGyhtRvUPe+9kFsTF71kusueGeJHadhLJJtuu5b4ftgeipOiiQiY7ku4YbDf+bYMy+QyRaDPs3FgDc9h6HFc5uxYar8Gw4Hrh/qaLWhHSEthI2nnQzj83b9sVSOyxvTxgyCTdm7LY38vXAU69SitTvG0wkViCwN9wR9wME9OoEXThAUMSxYmwJ87fznAnMAkeZXW5i1HHG1KD7wjDVJp8IFrfXHjPHMrTVRaxAs3Y+d8VywVMjpS61mcCzuCAqgdvTyxbVU9XE1PH4AJH3HnYG98DxzJgTnOY4xRzyFSzDwjbY37nCSsieGkh6jlw0at4tyh8sNvaGjljMfuoYiMWktq38vD3xXXUZBJeOSJCo0o6c7XtvxvfEBBhqQIJktVF7wlHOC8EzqljwAxsf/0Th97VwmNsraSyv7okXUtcHTxcfPCGhy2ZMypI0ChwyySAm4QAg7n+cjGj9rMyalmy8wLE0ixSAGVNQ3I7edsU2SLQamXAETVD9WsmmC6NYuR6m1/jvffFVPeW2prAcm1zYYuqZWk8chUXtxtY+XqfQYNhy14xHARaaU7hux8vlgSSOYDXHMGjA13gQqBvqJxdRz6Ks05keMP4Q9tj8P5fF3uwy+iaSY+N99P6DA1WhpqT3kBXU2uPjwcUDeADcmHGilUlTICRte/OJgynh6kEbnWSyA/bEwMHMTSkULIEjaxN9ufjv8MF11Q6UkkoUa2QgaV/KfMeuEc1TNNW2kkZuR/9sM4SWoYVbcC+2NRHmajjM6oaNKaKKSssJZbaYx2B4Hqd98FVlTDNM0DytDJpstr2F7cW+WKKdFMLEjcREg+urFEiqXlnKjq2/PbfjA3izkyRLHBGDDK5lUFCVBsPX1x1S5jOZ2LMrADQRa3w4wRQxRmDWVGoqhJ+ZxTUG1ctgB+Ep4+OBwTaWMmXJVRhj73Grxt4gdJIwEMx0yu0SvJCGJEclzt8O2D1hjqqE+8IHKgAE8jbscDZSBT5rQQxqOlO3TlRxrDqTuCDfAsBIwEYidnyhKuFQ8pkMbRhQL3O1gOOwwHLSpmFQrVOkNGCoTVwb/4wwrYY6evqoYF0RB1IUHYXAwmjo6erqXNRErkItr9sKUXNoFPIJELo8knpJ0qUVKkxNrRHYW1dr+gx1SR5tL7Q09RmMaKhlKyOhBSMC58NiSL3HO+OLCjULS/hhxpYDuMabJQuW+zb1FFHHFKSSToB3uN7EW7D6YtnKi0NQSTeZf2hqaw5gS8AWnU6UVxs47n0OCMsgatymeB1ICsVBJvpB3A+IJ+lsd+1tVULWaxPJc6dixIH5uBwOO2D/Y7wZXmWntPE3zIsT9MQOTa8pkAXEaUWVOKKAM4uI1vv6YmPnT5hWF2JqZef7jiYds9weyfuf//Z"/>
          <p:cNvSpPr>
            <a:spLocks noChangeAspect="1" noChangeArrowheads="1"/>
          </p:cNvSpPr>
          <p:nvPr/>
        </p:nvSpPr>
        <p:spPr bwMode="auto">
          <a:xfrm>
            <a:off x="63500" y="-652463"/>
            <a:ext cx="885825" cy="1333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54" name="Picture 10" descr="http://t1.gstatic.com/images?q=tbn:ANd9GcQWVu5M4TF3c-BczrVvqKwnRVU_6ONkncMNCSYP-7FNkT5Qj3HhA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28800"/>
            <a:ext cx="3505200" cy="3505200"/>
          </a:xfrm>
          <a:prstGeom prst="rect">
            <a:avLst/>
          </a:prstGeom>
          <a:noFill/>
        </p:spPr>
      </p:pic>
      <p:sp>
        <p:nvSpPr>
          <p:cNvPr id="82956" name="AutoShape 12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BAAAgEDAwIFAQYDBgYDAAAAAQIDAAQRBRIhMUEGEyJRYXEHFCMykaFCgbEVM0NiwdFSgqLh8PEkU2P/xAAZAQADAQEBAAAAAAAAAAAAAAABAgMEAAX/xAAgEQACAgICAwEBAAAAAAAAAAAAAQIRAyESMQRBUSIT/9oADAMBAAIRAxEAPwBeVFtZMSwZlQkk+9Z0mHbZRk9Wyx/nWdZRVsdg/NIwQY+aMhtzHGiZxgAV4bl+TOeMZ2sOmQRVat9RuLK/a0u0cqWHJ6EZ7VatrKee1K9UgSa7tmdRiPLk9yAK6Ek3TOI4IpZZpGt5WQKeDRKS67bsTDqDH2B7VvpPNojMMM/qNGsjDvj61RZpx6GX1AyeLPFlqoEiQXAHwQaMtvtE1OMhbzST8spzUe1gecMK9tPeMVoh5k/YbY0j+0iwdgt1bTQnpyhxVy8J3kOtWn363Vjb7sRsw/Oe/wDKufWunrf3UVssILysFGRmuqWccNhaxW1soWGJQigDsK04czyK6HWxgiYGWFbkAil0t8cYzWv3tti89qtyGSCrmBLiPY4BYflJpZLa2x9IUE98jvRSzk856VS/HGraxomqRT6bBHPZ3UeWBOCki9f1GD/I0eSjtgloZ3en2st4IhEmO/ArlfjnSIlv50tFRQGqx23jnUWmPnaUyvjhsgik19bf2nNJcXKujuc8Go5M0EBTSKPHpzxS5mwFx1zTHP3bTQqeoykheelHXuhqwOJZMDsTUdtaiWWzGR5UYOWJ6UceSM+hlJPo30OJ7aSSS2iMkjrtiHtx1zQGtXAgt2tFYkqcyyKc59xmiJLq5hl+72My4cNuI5bGevxVe1z8HbaK/JOXHx81UItJWSZpFHoH5QetOtM06aVk/DZg5GSB0FC6ZBEA7SgMBwo+atWkO33H70FKxflTnGfc0rYYq2LPENxHboLdFz3NVz7pcN6vKfnnoaatcRXerS3M2CkRJAzwcf8AepT4gmJJEAwfYCnilR0nbLnqDrLfWcIHG4u30FMbtfNgYRPiQcqaUgltYdsZEMYAx7mj/OX87AqB19q8GUWqRFJMxpuqR3ZeGWEpJGMsT8VpHD98huJ3cQpJiOJn7jvgfNATXcUk0i2/5JOGbpn3raz3zXy+aQsdqm71HAUHpTJMFbou3hnRo76cjaRbQL6ypwxOOBnt708uvCWnSA+W1xA//EH3j963+zu7trnQ7hbd1ZknbeR8gYp3OTk47dq34sUf5ptFVFFD1DwzqNmDJCwuoxyTGPUPqvX9KUb5FXlc+9dMWXB4NC3+k2OqKTMhjm7Sx8H+fY1PJ41q4AcPgm8D2zPJPfSKRsHlx8dz1P6f1q0MSRQ2jWIsLP7oJVkZXYlgMZz0/ajvLNacMOEEgpC+csMViElo1oueH01Fbx+or7GmvYyJEyBS3xTb/etFlIALwESL9M8/sf2pysXFaSwCSGSNxlXUqfoeKM48otAaOVMGHVTxXug9vrVmsfC9y2G1GVYU7KnqY/6D96d2tlZWBzbW6Bh/iP6m/U/6V50PGnLvRNY0yiJouo3kL/dbKV8jgldo/U1BB4D8RKgWKGz2Hht84zj4AGK6YJmdvUSfrR9mQxGRmt2HGsapDqPE+evEFpfeFbqf+1dOeFp02wSLgrJj/hYe2e+Ko0CvPKzuxZsdTySa+rfH3h228TeGLqxmKJIqmWCZ/wDCkAOG+nUH4Jr5u0CzS6KkuU3LncvJBxV2cTaZYxOr5zGEAXk5LMfamGuXi2GmC2gG0KOo96ItbSKyvo1kc3DxqXwowPqaT61KswmaQqOCQCeSTSPuikdKyu2lu8gV2Ppb3PWrBClmsMatZ5IUAnd8UmtrSQtFHP6Yg4PPFMmvdjFUt4yoOAd3amJljsLp9s1yV2iRu/YUQsjalbT7W2omAAG6885H0pfp9o80AFxJiMchPetbWUQ6pJEThWbJA9gK8qae2iPJLoKsUzMsrp+Fuwoz2rMcb6lfTlHxAGBlb3+BXtVvUjtUtraMBgvLDnC/71vZLJBBGqLtwASPeu0lsX2WnwdqUmi3pmiI+4M+ySPuR7j5BrqXmRXcCTW7B43GVYdCK4nbOq4UtuJJJyeAad+GfFb6RN5EwaWxYnco6r8rWjDnSdPoopo6LKpDcDmsRuR1/StobmG8t0nt5FlhcZV1NRsOeOK0P6iy2YkkIuWK8d6LhvGGA43Cl8rMGBf6ZqSNgR1qMsjQyiNg8cwwDg/NDlDFID271BGfmt3chfiklmtBoO8xVXJxj3oC7uWfKr+X4oVb7En3eXg/w1u/uKEfJUjqJQ2+FW5yBg0K7ZOB1raKT0sgYA5zjNeVMngc+9XjPl0K0eiBJGc/SmNuTx7UPGgU+5/aqV428cfc7eWz0OQGcZ8y6XkKMchfc/P6Zq8UBgX2wePDb20nhrRZSbyUbbuZeka90H+Y9/YGuc6Lbrb26yupGepHb2wKW2tvJNPJcSMrHLEMTyTnn/3VmurmCwsQ7LlgBtB5z80WwJbILy4FlbNPPJksDjPBx/vVLvLkXT+YoPmngc1tqN5LqFyzTOcfwjtUNnGfPPGQnJoJexpS9BJlkeNRIc7epPvUwtrTA3XHPfBoeSMkt6SFznBNCl4gcHH6UwpfppjAqxKQWK8fFLJ9iXIC5aRl5IqVCx9TAlmzj6e9MbP7pZRiZo1mvn555CDsP0rzG1EyJGE0mR7NJd+15T+Jv9IUe1HSxxwbCWeQPypHANLppprjVbZJy7AKXI/pTMP5CLIUDx7uhP5aVrVyHX01fCHcY1GegOawXEqgIQe2MYr13fRynzHyQ38JHSobJri91IxWUMiOcBY0GSxpeF9HDjQfEd1ol4VdQ9o2PNjHb/MPY10+2mgvbZLm3kDROMhh3quaH4KVAJ9Z2GRusEbcf8x/2/WrJPAkMai2RY1QYVFGABWzHGcY7L400RTHIK9qHBIOKk81W4bg1o+COtQylke850715tTSMfidO/FCu4K7lYFfcUDczBVJYjFedkm47TGeuwy8ube6UNHModeVya2s9VQoUmZVkUcgnrVWnKXbsicAYBb5NLJp3NzDbxKweZ9if/nGDgsfk84rJCU5StMnzo6PZSLIxfg7sYNHlkiiZ5CFRBlmJwAKVWoCQoAOgApb49++P4fV4VJhWTNwAcejHBPxnH617viN8dnSK74w8Xzai76ZpBdLVvTJIuQ8pPt7L/WqRrUw06ykhVVKykRR5PA9zTLSbO4upwGHLEu7HsD0/alHi9bZNRgs4Ms0f5sHhB1/WvREI7GOGQCN5OFUYwO1Y1e4S7nMSOq4TIzxn6VsSgD7FK+kd/elMqJIqcFvxSp+BU/Y90gOeNU3cdutTaeQkblT6iMZqC5YGVo0zgAZFFaeUih3SqzeaONh4pxDWcN5bb2zx3oYTJgYjFHThWAdlPttPNCbR/8AX+9ccOfvBknC5OOp56AdBTHT4JJLUyiNirvy+OAKTxSBZp5AOACoz8/+Gnkd5Hb6TDFE0nmsMumeDWGSrRlMQTN/aMlxI4KRegE9wKZXsss+0GNIIzl/MYYyMe1KtKtUulMjT4YIZCjDjJPamVlZ3evXlvaQZdVYIG+O5+gpXG2G30E+FNKu9Z1IBbfdGg3b3/KvyT/pXWdD0Wz0dHNuu+5k/vbhh6m+PgfFZ0bTLfSbFLS1HpHLuert7mmAFaseJQ2XiqRtnHtioZjkcUQkZboCa9JGFGWwKox0JriEN2oSRWjH5uKaXLjkIM0qcM0mGrHmiURVdVnudP1FBbuTG53+WTgMOhH8utHTQ+ZH5jliSPy4NLvExne/MhgbyrcBUYrxk/8Aut7aD7xpsW7O58kt7da8LLB3SPSnweKLmQ6fctIJYpUKOjHGVKkjpR1npx8z7w6/iuQfoOwrOi2TMwM53FOFOc5FWWKAbCQPpT4fHcm2jH5HCU7j0EWUBbaW6AcCmYRWRkdAyMCrKRkEHsa0tY/w1IFTn0ivfwQ4xRnkcg8eaPdeFlabS2c2s8oMZOTsP/Afj2/3qhWunXE2ogyy78gyyZ4696+kNQtbfULSW0vYhLBKMMp/qD2PsfiuPaz4LfRby4Z55ZYzloZSeq+xx3HTH860iFfu8IXU9ARwO2KUArJYv6Tt3nLA4xRusKywySo43MuOT1NAq4NtHErFYzjdkd6VdjSFsoKjMTcAYPvU1rHIkQnkieSIjAHQD6VnUSqjcACHxhvpTK1aRoli9YjVOo6CmEFd1dzAmMJhOwJyRQvnSe7fpTm9hi80YBaRlyx7UvMEmT+Ga44ZKVWFYgCXZgzfSiJ5kijOzPmONv0FQRy+Vc+YBkqDgfNSQwPPKssowhbcx7Vkbrsy9DG3dWj8pFMR24aRTnH1BrpX2Y2SC0uL7bxv8mIdwByx/mT+1c3jTzOgCovNXz7NdXUm50tUdxnzkKgnHY59ug/ekxu52PB3I6PECxwoooeXEMyMCfYGlonnI2ovlr7nrWVjJILksfmtpcYG8LHES8fNRyKz8sc1tboO/X5qaQADijxDYtePPbAoeWyWRQQDkHIIo98Hp0rL3FvCoDuN2Pyjk1KcUx4sQXGmm5DW1zIqRuMBjzzWF8PRWtmI0vNxXOAUxmmN3uu0KpEqj+Fn65/0oayS5mc/eUCMv5Q3f5rBkwRcrop/R1XoEtbRlbhcD6U4SDaqqevWjEhjQbiMYrwXcxNaceGhGzNsNh2np2qSdcH4rRzgVCt4P7uTArTFUI2aSH9aV67pcOtabLY3DtHvHolQ+qNuxH+3Q0ynBxuTlfihS+TTWA+fNctJtNvf7PuwfOhba/cN7EfXrULWiiYquCvUr3rpf2p6KLtbHVIVJlRjBLgD1AjKk/Qgj/mqlW1qgtl2hvNdssSP4RS0M3ZW7xSJ7eFh+H5o6Drk1aU0/auXOduCVHGR8mkPiACO8t2TAwwKqARjFZurvUL4JA0oVCf4BzTChl55VxcwmziZYgfxcc8596bfdoBx5VDR2LW+mx2u1Q6rltp529yPc1sF03AxcEjsSP8AvRoAitLczMzufw1PJ9zTUYKhn9Ma8AHtUIKQxgvgKB6UFDT3Rcg5HJ9IzwKwtOTMvYXJO82VTCQr1J96N8OeIr7Q703enFS+0K8ZHoZc9G/8zSm6kRraO3hO2NOZHP8AG1RAhIGKEKgOMHq1PFceh1o7VZfahok6quoQT28gA3GOMyLnuBjn9qZjx34XZGYX7gKMnNtKCP8Ap5rhVi582NdyqQcszUxmaEbZI2LAvl88hh2Ap3lkg8mdeH2iaAUZ7UXc+0ZyLcoP+vB/alOp/aNcOrLpmnKpzjfcPnH8l/3qgXE5KNtVIguAAD1pfc3zSnZDlvpSyzSeh+aXY51/xXq1353m6rK0Oz8kQEaj6bcE/rXX9LgRdNs8KNxgQ/X0iuE2+mG4ObxiIWByR2r6AtAscEC9ljVR/IAUcUuTdnQbZKsRwOMZqOWB/M3KcYphE6stCapeR2NhcXcnKwoXI98dB+tVaVFLoXHW7N9ROlm4RbxFBaMnr8A9z8fNM0JVcmvnW4uJZtXmuZpWMxmaVpNxzuJzkHt8VePDfj2/jxbXsRvYVHqkDYkQfJ6H+tShlV0TWRydHTJ7gdKAuSrjjr70BY+IdG1ZR9yvo2k7xudrA/Q0RIH6g5FX7HtEaXk9s3PqTuKOhltrsZRgj46UCEZ+CpOagv5rLSLdrq/mEKL8+pvgDvQphEf2oXpttCitrdwLie4AU55AUZJ/0+tcstYL1mK293LGR235AHtTfWNafXNVe5u4yAg226E52pnOPqeM/wDahHiEU7NBnYx4PPX2o+goQ30dxLqKK8rTMnTdTjTxaR3CPck5wcqOmRS+HcupSyFlfyyFI64zRzwhI18oLI02QP8AKSetEAxbVoLt3t7UJFFt5lZsFvdRQZMKkqsQCjgDNZgt2t5GS3/Mn5kkGcVuUtcnMj5+Aa6wCbUnkCrk53Ljj3rRAFAeQZIGFWiZRvh3cMwGR9aGTbFiSf1P1C1BdURGNuIIrc3NwxMwP4ajoPrQctw1zK0r/nY8ADgULczyTEbt23rwKnhdS22IYwvQ9cnvXVQUtBlnbpOC8spRVOCQMmiZp14ByVAwOME46GtDKqKkdsoDKuGf5oqy0/71Cz2xEtwh9Ub8Ej3HvU5P4GTVUkaWctvPIsV7CxUn/DlIP6Yp42lWESgQyvCG6OfVmq+0VziQ267JouSpGMiiotTdLVEmyzsfxU28L9KRrRNxb2H3EdrAr/8Azf4cf3ZHFdlSUbEPuoP7Vwi4/EQ85Ujg/Fdg068+8aPZThs7oEyfkACnwpJsbF7LBFP6cZqo/atqrWPhhY4+XurlIvooBdj/ANIH/NTm3uSzAA1z77Wr03F5aWCMCLeMyOP8zdP2H7irTl+Sk3+Sl20iTSPLMBs9jRRnmuIRbwIsMAPqZRhn+ppfEyxIqspZ+u32+tMrUMB500m0Dv2H0FQSIqTS0DvJDZrEY4HkZzgNyMfNFWev35vBBBNPDtTJMczAAe2OlD3upXCv5drb7YwcNKw3OfoO1B2hkjnkknY5YgliOdoq0VorCKvY11DxRrUsyW1tqN1Hj8z7hk/FR3Mk1zBH50kskrMNzFtxYYpYb/ytuIVl3kjc69M0baLJcXRa3wGRPynotVj0UfZo8bW84jIzuGQW6gVrfXcUVn68gqpKFT3olysj/iSIsucFsfsPiq1fTST7IG/MGPxkZo0cFaIgKIXkEYeTJJPNOryRZIW8llUqv8PXNJ7aw88KHAEKDof4q1ELxh4YyyQs2QCe1ccWItNLE7mNZML7c5x70rFhfuA6uAG5AxTWw1CK4jeze2aArgtIBkMPbNMhqFugChYcLwPVRQCk6ZIxVw3QnK5rSU7nMWzDA53dSaxbMWvYgx4zinRAWUhQB9BWWUuLIzdMTwQStMCykKOpZcU90xYFZo2QHeDyQOv1oHcS3JJ5qX8pGOKE22TbbPMklrqCiJN4DelCP/M0UllqSMbiK3ljkY7g6r0PxS6/nlaEMXO4Dg1HZXE8ADwzyoSOcOcfp0rvRSLdUWpL2WdRJdWpS5jGGyMeYD3pZqQYxGW3YoBksuOorTRb25vt63cplAPG4CiYQDdMh5Xb0NTb2TumAWcongJyxPcMKufgzX4YrF9MvZlRkYtAzHAYHkjPxVSuVVCQigAnsKEm5jVj1z1prp6HbSdo63FqttZ28t3dSgRRDPB/MewHuTXKtXvrjUdSnuZADNLIXI9vb+QGBWrgNMuR1Az+oo3U0VPLCDALDOK5yt0CU+QuSBoyHd1JPOCKYvAZLVnLN6VJwpx096AsyReyLk4OcijRI4tJsH/C/wBabiO4VFSsTPqJhDMIUBXgbnJNSnWJPu/qghY7ehWt1RCOUU5PdRRi2sEkRDRIRn2qraR1pCYaj95nWN7aJdvI8s4ouy1CNhJFCSjMcOx/pS27hjiuyEXA+tRW6KXGR3qvoqN7mYTKqBQrIMFlGAaX6ZCt1fFndVjU8MxqW6Yi1YA8V61URW0LRgA7gc4rjhnp0UW6WAuVJY7XVc1BK4hg3g4kBKEkcMP/AHRN3K9tdZgbZvXLY7niljEmCQEkgtk1xxk3VzbMMPuVjyTxtNK3W6kdpAZCGOQR3zWVZmSZWJK56fzqyQRJ5MfpH5R/Simcf//Z"/>
          <p:cNvSpPr>
            <a:spLocks noChangeAspect="1" noChangeArrowheads="1"/>
          </p:cNvSpPr>
          <p:nvPr/>
        </p:nvSpPr>
        <p:spPr bwMode="auto">
          <a:xfrm>
            <a:off x="63500" y="-523875"/>
            <a:ext cx="1419225" cy="1066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8" name="AutoShape 14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BAAAgEDAwIFAQYDBgYDAAAAAQIDAAQRBRIhMUEGEyJRYXEHFCMykaFCgbEVM0NiwdFSgqLh8PEkU2P/xAAZAQADAQEBAAAAAAAAAAAAAAABAgMEAAX/xAAgEQACAgICAwEBAAAAAAAAAAAAAQIRAyESMQRBUSIT/9oADAMBAAIRAxEAPwBeVFtZMSwZlQkk+9Z0mHbZRk9Wyx/nWdZRVsdg/NIwQY+aMhtzHGiZxgAV4bl+TOeMZ2sOmQRVat9RuLK/a0u0cqWHJ6EZ7VatrKee1K9UgSa7tmdRiPLk9yAK6Ek3TOI4IpZZpGt5WQKeDRKS67bsTDqDH2B7VvpPNojMMM/qNGsjDvj61RZpx6GX1AyeLPFlqoEiQXAHwQaMtvtE1OMhbzST8spzUe1gecMK9tPeMVoh5k/YbY0j+0iwdgt1bTQnpyhxVy8J3kOtWn363Vjb7sRsw/Oe/wDKufWunrf3UVssILysFGRmuqWccNhaxW1soWGJQigDsK04czyK6HWxgiYGWFbkAil0t8cYzWv3tti89qtyGSCrmBLiPY4BYflJpZLa2x9IUE98jvRSzk856VS/HGraxomqRT6bBHPZ3UeWBOCki9f1GD/I0eSjtgloZ3en2st4IhEmO/ArlfjnSIlv50tFRQGqx23jnUWmPnaUyvjhsgik19bf2nNJcXKujuc8Go5M0EBTSKPHpzxS5mwFx1zTHP3bTQqeoykheelHXuhqwOJZMDsTUdtaiWWzGR5UYOWJ6UceSM+hlJPo30OJ7aSSS2iMkjrtiHtx1zQGtXAgt2tFYkqcyyKc59xmiJLq5hl+72My4cNuI5bGevxVe1z8HbaK/JOXHx81UItJWSZpFHoH5QetOtM06aVk/DZg5GSB0FC6ZBEA7SgMBwo+atWkO33H70FKxflTnGfc0rYYq2LPENxHboLdFz3NVz7pcN6vKfnnoaatcRXerS3M2CkRJAzwcf8AepT4gmJJEAwfYCnilR0nbLnqDrLfWcIHG4u30FMbtfNgYRPiQcqaUgltYdsZEMYAx7mj/OX87AqB19q8GUWqRFJMxpuqR3ZeGWEpJGMsT8VpHD98huJ3cQpJiOJn7jvgfNATXcUk0i2/5JOGbpn3raz3zXy+aQsdqm71HAUHpTJMFbou3hnRo76cjaRbQL6ypwxOOBnt708uvCWnSA+W1xA//EH3j963+zu7trnQ7hbd1ZknbeR8gYp3OTk47dq34sUf5ptFVFFD1DwzqNmDJCwuoxyTGPUPqvX9KUb5FXlc+9dMWXB4NC3+k2OqKTMhjm7Sx8H+fY1PJ41q4AcPgm8D2zPJPfSKRsHlx8dz1P6f1q0MSRQ2jWIsLP7oJVkZXYlgMZz0/ajvLNacMOEEgpC+csMViElo1oueH01Fbx+or7GmvYyJEyBS3xTb/etFlIALwESL9M8/sf2pysXFaSwCSGSNxlXUqfoeKM48otAaOVMGHVTxXug9vrVmsfC9y2G1GVYU7KnqY/6D96d2tlZWBzbW6Bh/iP6m/U/6V50PGnLvRNY0yiJouo3kL/dbKV8jgldo/U1BB4D8RKgWKGz2Hht84zj4AGK6YJmdvUSfrR9mQxGRmt2HGsapDqPE+evEFpfeFbqf+1dOeFp02wSLgrJj/hYe2e+Ko0CvPKzuxZsdTySa+rfH3h228TeGLqxmKJIqmWCZ/wDCkAOG+nUH4Jr5u0CzS6KkuU3LncvJBxV2cTaZYxOr5zGEAXk5LMfamGuXi2GmC2gG0KOo96ItbSKyvo1kc3DxqXwowPqaT61KswmaQqOCQCeSTSPuikdKyu2lu8gV2Ppb3PWrBClmsMatZ5IUAnd8UmtrSQtFHP6Yg4PPFMmvdjFUt4yoOAd3amJljsLp9s1yV2iRu/YUQsjalbT7W2omAAG6885H0pfp9o80AFxJiMchPetbWUQ6pJEThWbJA9gK8qae2iPJLoKsUzMsrp+Fuwoz2rMcb6lfTlHxAGBlb3+BXtVvUjtUtraMBgvLDnC/71vZLJBBGqLtwASPeu0lsX2WnwdqUmi3pmiI+4M+ySPuR7j5BrqXmRXcCTW7B43GVYdCK4nbOq4UtuJJJyeAad+GfFb6RN5EwaWxYnco6r8rWjDnSdPoopo6LKpDcDmsRuR1/StobmG8t0nt5FlhcZV1NRsOeOK0P6iy2YkkIuWK8d6LhvGGA43Cl8rMGBf6ZqSNgR1qMsjQyiNg8cwwDg/NDlDFID271BGfmt3chfiklmtBoO8xVXJxj3oC7uWfKr+X4oVb7En3eXg/w1u/uKEfJUjqJQ2+FW5yBg0K7ZOB1raKT0sgYA5zjNeVMngc+9XjPl0K0eiBJGc/SmNuTx7UPGgU+5/aqV428cfc7eWz0OQGcZ8y6XkKMchfc/P6Zq8UBgX2wePDb20nhrRZSbyUbbuZeka90H+Y9/YGuc6Lbrb26yupGepHb2wKW2tvJNPJcSMrHLEMTyTnn/3VmurmCwsQ7LlgBtB5z80WwJbILy4FlbNPPJksDjPBx/vVLvLkXT+YoPmngc1tqN5LqFyzTOcfwjtUNnGfPPGQnJoJexpS9BJlkeNRIc7epPvUwtrTA3XHPfBoeSMkt6SFznBNCl4gcHH6UwpfppjAqxKQWK8fFLJ9iXIC5aRl5IqVCx9TAlmzj6e9MbP7pZRiZo1mvn555CDsP0rzG1EyJGE0mR7NJd+15T+Jv9IUe1HSxxwbCWeQPypHANLppprjVbZJy7AKXI/pTMP5CLIUDx7uhP5aVrVyHX01fCHcY1GegOawXEqgIQe2MYr13fRynzHyQ38JHSobJri91IxWUMiOcBY0GSxpeF9HDjQfEd1ol4VdQ9o2PNjHb/MPY10+2mgvbZLm3kDROMhh3quaH4KVAJ9Z2GRusEbcf8x/2/WrJPAkMai2RY1QYVFGABWzHGcY7L400RTHIK9qHBIOKk81W4bg1o+COtQylke850715tTSMfidO/FCu4K7lYFfcUDczBVJYjFedkm47TGeuwy8ube6UNHModeVya2s9VQoUmZVkUcgnrVWnKXbsicAYBb5NLJp3NzDbxKweZ9if/nGDgsfk84rJCU5StMnzo6PZSLIxfg7sYNHlkiiZ5CFRBlmJwAKVWoCQoAOgApb49++P4fV4VJhWTNwAcejHBPxnH617viN8dnSK74w8Xzai76ZpBdLVvTJIuQ8pPt7L/WqRrUw06ykhVVKykRR5PA9zTLSbO4upwGHLEu7HsD0/alHi9bZNRgs4Ms0f5sHhB1/WvREI7GOGQCN5OFUYwO1Y1e4S7nMSOq4TIzxn6VsSgD7FK+kd/elMqJIqcFvxSp+BU/Y90gOeNU3cdutTaeQkblT6iMZqC5YGVo0zgAZFFaeUih3SqzeaONh4pxDWcN5bb2zx3oYTJgYjFHThWAdlPttPNCbR/8AX+9ccOfvBknC5OOp56AdBTHT4JJLUyiNirvy+OAKTxSBZp5AOACoz8/+Gnkd5Hb6TDFE0nmsMumeDWGSrRlMQTN/aMlxI4KRegE9wKZXsss+0GNIIzl/MYYyMe1KtKtUulMjT4YIZCjDjJPamVlZ3evXlvaQZdVYIG+O5+gpXG2G30E+FNKu9Z1IBbfdGg3b3/KvyT/pXWdD0Wz0dHNuu+5k/vbhh6m+PgfFZ0bTLfSbFLS1HpHLuert7mmAFaseJQ2XiqRtnHtioZjkcUQkZboCa9JGFGWwKox0JriEN2oSRWjH5uKaXLjkIM0qcM0mGrHmiURVdVnudP1FBbuTG53+WTgMOhH8utHTQ+ZH5jliSPy4NLvExne/MhgbyrcBUYrxk/8Aut7aD7xpsW7O58kt7da8LLB3SPSnweKLmQ6fctIJYpUKOjHGVKkjpR1npx8z7w6/iuQfoOwrOi2TMwM53FOFOc5FWWKAbCQPpT4fHcm2jH5HCU7j0EWUBbaW6AcCmYRWRkdAyMCrKRkEHsa0tY/w1IFTn0ivfwQ4xRnkcg8eaPdeFlabS2c2s8oMZOTsP/Afj2/3qhWunXE2ogyy78gyyZ4696+kNQtbfULSW0vYhLBKMMp/qD2PsfiuPaz4LfRby4Z55ZYzloZSeq+xx3HTH860iFfu8IXU9ARwO2KUArJYv6Tt3nLA4xRusKywySo43MuOT1NAq4NtHErFYzjdkd6VdjSFsoKjMTcAYPvU1rHIkQnkieSIjAHQD6VnUSqjcACHxhvpTK1aRoli9YjVOo6CmEFd1dzAmMJhOwJyRQvnSe7fpTm9hi80YBaRlyx7UvMEmT+Ga44ZKVWFYgCXZgzfSiJ5kijOzPmONv0FQRy+Vc+YBkqDgfNSQwPPKssowhbcx7Vkbrsy9DG3dWj8pFMR24aRTnH1BrpX2Y2SC0uL7bxv8mIdwByx/mT+1c3jTzOgCovNXz7NdXUm50tUdxnzkKgnHY59ug/ekxu52PB3I6PECxwoooeXEMyMCfYGlonnI2ovlr7nrWVjJILksfmtpcYG8LHES8fNRyKz8sc1tboO/X5qaQADijxDYtePPbAoeWyWRQQDkHIIo98Hp0rL3FvCoDuN2Pyjk1KcUx4sQXGmm5DW1zIqRuMBjzzWF8PRWtmI0vNxXOAUxmmN3uu0KpEqj+Fn65/0oayS5mc/eUCMv5Q3f5rBkwRcrop/R1XoEtbRlbhcD6U4SDaqqevWjEhjQbiMYrwXcxNaceGhGzNsNh2np2qSdcH4rRzgVCt4P7uTArTFUI2aSH9aV67pcOtabLY3DtHvHolQ+qNuxH+3Q0ynBxuTlfihS+TTWA+fNctJtNvf7PuwfOhba/cN7EfXrULWiiYquCvUr3rpf2p6KLtbHVIVJlRjBLgD1AjKk/Qgj/mqlW1qgtl2hvNdssSP4RS0M3ZW7xSJ7eFh+H5o6Drk1aU0/auXOduCVHGR8mkPiACO8t2TAwwKqARjFZurvUL4JA0oVCf4BzTChl55VxcwmziZYgfxcc8596bfdoBx5VDR2LW+mx2u1Q6rltp529yPc1sF03AxcEjsSP8AvRoAitLczMzufw1PJ9zTUYKhn9Ma8AHtUIKQxgvgKB6UFDT3Rcg5HJ9IzwKwtOTMvYXJO82VTCQr1J96N8OeIr7Q703enFS+0K8ZHoZc9G/8zSm6kRraO3hO2NOZHP8AG1RAhIGKEKgOMHq1PFceh1o7VZfahok6quoQT28gA3GOMyLnuBjn9qZjx34XZGYX7gKMnNtKCP8Ap5rhVi582NdyqQcszUxmaEbZI2LAvl88hh2Ap3lkg8mdeH2iaAUZ7UXc+0ZyLcoP+vB/alOp/aNcOrLpmnKpzjfcPnH8l/3qgXE5KNtVIguAAD1pfc3zSnZDlvpSyzSeh+aXY51/xXq1353m6rK0Oz8kQEaj6bcE/rXX9LgRdNs8KNxgQ/X0iuE2+mG4ObxiIWByR2r6AtAscEC9ljVR/IAUcUuTdnQbZKsRwOMZqOWB/M3KcYphE6stCapeR2NhcXcnKwoXI98dB+tVaVFLoXHW7N9ROlm4RbxFBaMnr8A9z8fNM0JVcmvnW4uJZtXmuZpWMxmaVpNxzuJzkHt8VePDfj2/jxbXsRvYVHqkDYkQfJ6H+tShlV0TWRydHTJ7gdKAuSrjjr70BY+IdG1ZR9yvo2k7xudrA/Q0RIH6g5FX7HtEaXk9s3PqTuKOhltrsZRgj46UCEZ+CpOagv5rLSLdrq/mEKL8+pvgDvQphEf2oXpttCitrdwLie4AU55AUZJ/0+tcstYL1mK293LGR235AHtTfWNafXNVe5u4yAg226E52pnOPqeM/wDahHiEU7NBnYx4PPX2o+goQ30dxLqKK8rTMnTdTjTxaR3CPck5wcqOmRS+HcupSyFlfyyFI64zRzwhI18oLI02QP8AKSetEAxbVoLt3t7UJFFt5lZsFvdRQZMKkqsQCjgDNZgt2t5GS3/Mn5kkGcVuUtcnMj5+Aa6wCbUnkCrk53Ljj3rRAFAeQZIGFWiZRvh3cMwGR9aGTbFiSf1P1C1BdURGNuIIrc3NwxMwP4ajoPrQctw1zK0r/nY8ADgULczyTEbt23rwKnhdS22IYwvQ9cnvXVQUtBlnbpOC8spRVOCQMmiZp14ByVAwOME46GtDKqKkdsoDKuGf5oqy0/71Cz2xEtwh9Ub8Ej3HvU5P4GTVUkaWctvPIsV7CxUn/DlIP6Yp42lWESgQyvCG6OfVmq+0VziQ267JouSpGMiiotTdLVEmyzsfxU28L9KRrRNxb2H3EdrAr/8Azf4cf3ZHFdlSUbEPuoP7Vwi4/EQ85Ujg/Fdg068+8aPZThs7oEyfkACnwpJsbF7LBFP6cZqo/atqrWPhhY4+XurlIvooBdj/ANIH/NTm3uSzAA1z77Wr03F5aWCMCLeMyOP8zdP2H7irTl+Sk3+Sl20iTSPLMBs9jRRnmuIRbwIsMAPqZRhn+ppfEyxIqspZ+u32+tMrUMB500m0Dv2H0FQSIqTS0DvJDZrEY4HkZzgNyMfNFWev35vBBBNPDtTJMczAAe2OlD3upXCv5drb7YwcNKw3OfoO1B2hkjnkknY5YgliOdoq0VorCKvY11DxRrUsyW1tqN1Hj8z7hk/FR3Mk1zBH50kskrMNzFtxYYpYb/ytuIVl3kjc69M0baLJcXRa3wGRPynotVj0UfZo8bW84jIzuGQW6gVrfXcUVn68gqpKFT3olysj/iSIsucFsfsPiq1fTST7IG/MGPxkZo0cFaIgKIXkEYeTJJPNOryRZIW8llUqv8PXNJ7aw88KHAEKDof4q1ELxh4YyyQs2QCe1ccWItNLE7mNZML7c5x70rFhfuA6uAG5AxTWw1CK4jeze2aArgtIBkMPbNMhqFugChYcLwPVRQCk6ZIxVw3QnK5rSU7nMWzDA53dSaxbMWvYgx4zinRAWUhQB9BWWUuLIzdMTwQStMCykKOpZcU90xYFZo2QHeDyQOv1oHcS3JJ5qX8pGOKE22TbbPMklrqCiJN4DelCP/M0UllqSMbiK3ljkY7g6r0PxS6/nlaEMXO4Dg1HZXE8ADwzyoSOcOcfp0rvRSLdUWpL2WdRJdWpS5jGGyMeYD3pZqQYxGW3YoBksuOorTRb25vt63cplAPG4CiYQDdMh5Xb0NTb2TumAWcongJyxPcMKufgzX4YrF9MvZlRkYtAzHAYHkjPxVSuVVCQigAnsKEm5jVj1z1prp6HbSdo63FqttZ28t3dSgRRDPB/MewHuTXKtXvrjUdSnuZADNLIXI9vb+QGBWrgNMuR1Az+oo3U0VPLCDALDOK5yt0CU+QuSBoyHd1JPOCKYvAZLVnLN6VJwpx096AsyReyLk4OcijRI4tJsH/C/wBabiO4VFSsTPqJhDMIUBXgbnJNSnWJPu/qghY7ehWt1RCOUU5PdRRi2sEkRDRIRn2qraR1pCYaj95nWN7aJdvI8s4ouy1CNhJFCSjMcOx/pS27hjiuyEXA+tRW6KXGR3qvoqN7mYTKqBQrIMFlGAaX6ZCt1fFndVjU8MxqW6Yi1YA8V61URW0LRgA7gc4rjhnp0UW6WAuVJY7XVc1BK4hg3g4kBKEkcMP/AHRN3K9tdZgbZvXLY7niljEmCQEkgtk1xxk3VzbMMPuVjyTxtNK3W6kdpAZCGOQR3zWVZmSZWJK56fzqyQRJ5MfpH5R/Simcf//Z"/>
          <p:cNvSpPr>
            <a:spLocks noChangeAspect="1" noChangeArrowheads="1"/>
          </p:cNvSpPr>
          <p:nvPr/>
        </p:nvSpPr>
        <p:spPr bwMode="auto">
          <a:xfrm>
            <a:off x="63500" y="-523875"/>
            <a:ext cx="1419225" cy="1066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60" name="AutoShape 16" descr="data:image/jpeg;base64,/9j/4AAQSkZJRgABAQAAAQABAAD/2wBDAAkGBwgHBgkIBwgKCgkLDRYPDQwMDRsUFRAWIB0iIiAdHx8kKDQsJCYxJx8fLT0tMTU3Ojo6Iys/RD84QzQ5Ojf/2wBDAQoKCg0MDRoPDxo3JR8lNzc3Nzc3Nzc3Nzc3Nzc3Nzc3Nzc3Nzc3Nzc3Nzc3Nzc3Nzc3Nzc3Nzc3Nzc3Nzc3Nzf/wAARCACLALoDASIAAhEBAxEB/8QAHAAAAgIDAQEAAAAAAAAAAAAABAUDBgECBwAI/8QAPBAAAgEDAwIFAQYDBgYDAAAAAQIDAAQRBRIhMUEGEyJRYXEHFCMykaFCgbEVM0NiwdFSgqLh8PEkU2P/xAAZAQADAQEBAAAAAAAAAAAAAAABAgMEAAX/xAAgEQACAgICAwEBAAAAAAAAAAAAAQIRAyESMQRBUSIT/9oADAMBAAIRAxEAPwBeVFtZMSwZlQkk+9Z0mHbZRk9Wyx/nWdZRVsdg/NIwQY+aMhtzHGiZxgAV4bl+TOeMZ2sOmQRVat9RuLK/a0u0cqWHJ6EZ7VatrKee1K9UgSa7tmdRiPLk9yAK6Ek3TOI4IpZZpGt5WQKeDRKS67bsTDqDH2B7VvpPNojMMM/qNGsjDvj61RZpx6GX1AyeLPFlqoEiQXAHwQaMtvtE1OMhbzST8spzUe1gecMK9tPeMVoh5k/YbY0j+0iwdgt1bTQnpyhxVy8J3kOtWn363Vjb7sRsw/Oe/wDKufWunrf3UVssILysFGRmuqWccNhaxW1soWGJQigDsK04czyK6HWxgiYGWFbkAil0t8cYzWv3tti89qtyGSCrmBLiPY4BYflJpZLa2x9IUE98jvRSzk856VS/HGraxomqRT6bBHPZ3UeWBOCki9f1GD/I0eSjtgloZ3en2st4IhEmO/ArlfjnSIlv50tFRQGqx23jnUWmPnaUyvjhsgik19bf2nNJcXKujuc8Go5M0EBTSKPHpzxS5mwFx1zTHP3bTQqeoykheelHXuhqwOJZMDsTUdtaiWWzGR5UYOWJ6UceSM+hlJPo30OJ7aSSS2iMkjrtiHtx1zQGtXAgt2tFYkqcyyKc59xmiJLq5hl+72My4cNuI5bGevxVe1z8HbaK/JOXHx81UItJWSZpFHoH5QetOtM06aVk/DZg5GSB0FC6ZBEA7SgMBwo+atWkO33H70FKxflTnGfc0rYYq2LPENxHboLdFz3NVz7pcN6vKfnnoaatcRXerS3M2CkRJAzwcf8AepT4gmJJEAwfYCnilR0nbLnqDrLfWcIHG4u30FMbtfNgYRPiQcqaUgltYdsZEMYAx7mj/OX87AqB19q8GUWqRFJMxpuqR3ZeGWEpJGMsT8VpHD98huJ3cQpJiOJn7jvgfNATXcUk0i2/5JOGbpn3raz3zXy+aQsdqm71HAUHpTJMFbou3hnRo76cjaRbQL6ypwxOOBnt708uvCWnSA+W1xA//EH3j963+zu7trnQ7hbd1ZknbeR8gYp3OTk47dq34sUf5ptFVFFD1DwzqNmDJCwuoxyTGPUPqvX9KUb5FXlc+9dMWXB4NC3+k2OqKTMhjm7Sx8H+fY1PJ41q4AcPgm8D2zPJPfSKRsHlx8dz1P6f1q0MSRQ2jWIsLP7oJVkZXYlgMZz0/ajvLNacMOEEgpC+csMViElo1oueH01Fbx+or7GmvYyJEyBS3xTb/etFlIALwESL9M8/sf2pysXFaSwCSGSNxlXUqfoeKM48otAaOVMGHVTxXug9vrVmsfC9y2G1GVYU7KnqY/6D96d2tlZWBzbW6Bh/iP6m/U/6V50PGnLvRNY0yiJouo3kL/dbKV8jgldo/U1BB4D8RKgWKGz2Hht84zj4AGK6YJmdvUSfrR9mQxGRmt2HGsapDqPE+evEFpfeFbqf+1dOeFp02wSLgrJj/hYe2e+Ko0CvPKzuxZsdTySa+rfH3h228TeGLqxmKJIqmWCZ/wDCkAOG+nUH4Jr5u0CzS6KkuU3LncvJBxV2cTaZYxOr5zGEAXk5LMfamGuXi2GmC2gG0KOo96ItbSKyvo1kc3DxqXwowPqaT61KswmaQqOCQCeSTSPuikdKyu2lu8gV2Ppb3PWrBClmsMatZ5IUAnd8UmtrSQtFHP6Yg4PPFMmvdjFUt4yoOAd3amJljsLp9s1yV2iRu/YUQsjalbT7W2omAAG6885H0pfp9o80AFxJiMchPetbWUQ6pJEThWbJA9gK8qae2iPJLoKsUzMsrp+Fuwoz2rMcb6lfTlHxAGBlb3+BXtVvUjtUtraMBgvLDnC/71vZLJBBGqLtwASPeu0lsX2WnwdqUmi3pmiI+4M+ySPuR7j5BrqXmRXcCTW7B43GVYdCK4nbOq4UtuJJJyeAad+GfFb6RN5EwaWxYnco6r8rWjDnSdPoopo6LKpDcDmsRuR1/StobmG8t0nt5FlhcZV1NRsOeOK0P6iy2YkkIuWK8d6LhvGGA43Cl8rMGBf6ZqSNgR1qMsjQyiNg8cwwDg/NDlDFID271BGfmt3chfiklmtBoO8xVXJxj3oC7uWfKr+X4oVb7En3eXg/w1u/uKEfJUjqJQ2+FW5yBg0K7ZOB1raKT0sgYA5zjNeVMngc+9XjPl0K0eiBJGc/SmNuTx7UPGgU+5/aqV428cfc7eWz0OQGcZ8y6XkKMchfc/P6Zq8UBgX2wePDb20nhrRZSbyUbbuZeka90H+Y9/YGuc6Lbrb26yupGepHb2wKW2tvJNPJcSMrHLEMTyTnn/3VmurmCwsQ7LlgBtB5z80WwJbILy4FlbNPPJksDjPBx/vVLvLkXT+YoPmngc1tqN5LqFyzTOcfwjtUNnGfPPGQnJoJexpS9BJlkeNRIc7epPvUwtrTA3XHPfBoeSMkt6SFznBNCl4gcHH6UwpfppjAqxKQWK8fFLJ9iXIC5aRl5IqVCx9TAlmzj6e9MbP7pZRiZo1mvn555CDsP0rzG1EyJGE0mR7NJd+15T+Jv9IUe1HSxxwbCWeQPypHANLppprjVbZJy7AKXI/pTMP5CLIUDx7uhP5aVrVyHX01fCHcY1GegOawXEqgIQe2MYr13fRynzHyQ38JHSobJri91IxWUMiOcBY0GSxpeF9HDjQfEd1ol4VdQ9o2PNjHb/MPY10+2mgvbZLm3kDROMhh3quaH4KVAJ9Z2GRusEbcf8x/2/WrJPAkMai2RY1QYVFGABWzHGcY7L400RTHIK9qHBIOKk81W4bg1o+COtQylke850715tTSMfidO/FCu4K7lYFfcUDczBVJYjFedkm47TGeuwy8ube6UNHModeVya2s9VQoUmZVkUcgnrVWnKXbsicAYBb5NLJp3NzDbxKweZ9if/nGDgsfk84rJCU5StMnzo6PZSLIxfg7sYNHlkiiZ5CFRBlmJwAKVWoCQoAOgApb49++P4fV4VJhWTNwAcejHBPxnH617viN8dnSK74w8Xzai76ZpBdLVvTJIuQ8pPt7L/WqRrUw06ykhVVKykRR5PA9zTLSbO4upwGHLEu7HsD0/alHi9bZNRgs4Ms0f5sHhB1/WvREI7GOGQCN5OFUYwO1Y1e4S7nMSOq4TIzxn6VsSgD7FK+kd/elMqJIqcFvxSp+BU/Y90gOeNU3cdutTaeQkblT6iMZqC5YGVo0zgAZFFaeUih3SqzeaONh4pxDWcN5bb2zx3oYTJgYjFHThWAdlPttPNCbR/8AX+9ccOfvBknC5OOp56AdBTHT4JJLUyiNirvy+OAKTxSBZp5AOACoz8/+Gnkd5Hb6TDFE0nmsMumeDWGSrRlMQTN/aMlxI4KRegE9wKZXsss+0GNIIzl/MYYyMe1KtKtUulMjT4YIZCjDjJPamVlZ3evXlvaQZdVYIG+O5+gpXG2G30E+FNKu9Z1IBbfdGg3b3/KvyT/pXWdD0Wz0dHNuu+5k/vbhh6m+PgfFZ0bTLfSbFLS1HpHLuert7mmAFaseJQ2XiqRtnHtioZjkcUQkZboCa9JGFGWwKox0JriEN2oSRWjH5uKaXLjkIM0qcM0mGrHmiURVdVnudP1FBbuTG53+WTgMOhH8utHTQ+ZH5jliSPy4NLvExne/MhgbyrcBUYrxk/8Aut7aD7xpsW7O58kt7da8LLB3SPSnweKLmQ6fctIJYpUKOjHGVKkjpR1npx8z7w6/iuQfoOwrOi2TMwM53FOFOc5FWWKAbCQPpT4fHcm2jH5HCU7j0EWUBbaW6AcCmYRWRkdAyMCrKRkEHsa0tY/w1IFTn0ivfwQ4xRnkcg8eaPdeFlabS2c2s8oMZOTsP/Afj2/3qhWunXE2ogyy78gyyZ4696+kNQtbfULSW0vYhLBKMMp/qD2PsfiuPaz4LfRby4Z55ZYzloZSeq+xx3HTH860iFfu8IXU9ARwO2KUArJYv6Tt3nLA4xRusKywySo43MuOT1NAq4NtHErFYzjdkd6VdjSFsoKjMTcAYPvU1rHIkQnkieSIjAHQD6VnUSqjcACHxhvpTK1aRoli9YjVOo6CmEFd1dzAmMJhOwJyRQvnSe7fpTm9hi80YBaRlyx7UvMEmT+Ga44ZKVWFYgCXZgzfSiJ5kijOzPmONv0FQRy+Vc+YBkqDgfNSQwPPKssowhbcx7Vkbrsy9DG3dWj8pFMR24aRTnH1BrpX2Y2SC0uL7bxv8mIdwByx/mT+1c3jTzOgCovNXz7NdXUm50tUdxnzkKgnHY59ug/ekxu52PB3I6PECxwoooeXEMyMCfYGlonnI2ovlr7nrWVjJILksfmtpcYG8LHES8fNRyKz8sc1tboO/X5qaQADijxDYtePPbAoeWyWRQQDkHIIo98Hp0rL3FvCoDuN2Pyjk1KcUx4sQXGmm5DW1zIqRuMBjzzWF8PRWtmI0vNxXOAUxmmN3uu0KpEqj+Fn65/0oayS5mc/eUCMv5Q3f5rBkwRcrop/R1XoEtbRlbhcD6U4SDaqqevWjEhjQbiMYrwXcxNaceGhGzNsNh2np2qSdcH4rRzgVCt4P7uTArTFUI2aSH9aV67pcOtabLY3DtHvHolQ+qNuxH+3Q0ynBxuTlfihS+TTWA+fNctJtNvf7PuwfOhba/cN7EfXrULWiiYquCvUr3rpf2p6KLtbHVIVJlRjBLgD1AjKk/Qgj/mqlW1qgtl2hvNdssSP4RS0M3ZW7xSJ7eFh+H5o6Drk1aU0/auXOduCVHGR8mkPiACO8t2TAwwKqARjFZurvUL4JA0oVCf4BzTChl55VxcwmziZYgfxcc8596bfdoBx5VDR2LW+mx2u1Q6rltp529yPc1sF03AxcEjsSP8AvRoAitLczMzufw1PJ9zTUYKhn9Ma8AHtUIKQxgvgKB6UFDT3Rcg5HJ9IzwKwtOTMvYXJO82VTCQr1J96N8OeIr7Q703enFS+0K8ZHoZc9G/8zSm6kRraO3hO2NOZHP8AG1RAhIGKEKgOMHq1PFceh1o7VZfahok6quoQT28gA3GOMyLnuBjn9qZjx34XZGYX7gKMnNtKCP8Ap5rhVi582NdyqQcszUxmaEbZI2LAvl88hh2Ap3lkg8mdeH2iaAUZ7UXc+0ZyLcoP+vB/alOp/aNcOrLpmnKpzjfcPnH8l/3qgXE5KNtVIguAAD1pfc3zSnZDlvpSyzSeh+aXY51/xXq1353m6rK0Oz8kQEaj6bcE/rXX9LgRdNs8KNxgQ/X0iuE2+mG4ObxiIWByR2r6AtAscEC9ljVR/IAUcUuTdnQbZKsRwOMZqOWB/M3KcYphE6stCapeR2NhcXcnKwoXI98dB+tVaVFLoXHW7N9ROlm4RbxFBaMnr8A9z8fNM0JVcmvnW4uJZtXmuZpWMxmaVpNxzuJzkHt8VePDfj2/jxbXsRvYVHqkDYkQfJ6H+tShlV0TWRydHTJ7gdKAuSrjjr70BY+IdG1ZR9yvo2k7xudrA/Q0RIH6g5FX7HtEaXk9s3PqTuKOhltrsZRgj46UCEZ+CpOagv5rLSLdrq/mEKL8+pvgDvQphEf2oXpttCitrdwLie4AU55AUZJ/0+tcstYL1mK293LGR235AHtTfWNafXNVe5u4yAg226E52pnOPqeM/wDahHiEU7NBnYx4PPX2o+goQ30dxLqKK8rTMnTdTjTxaR3CPck5wcqOmRS+HcupSyFlfyyFI64zRzwhI18oLI02QP8AKSetEAxbVoLt3t7UJFFt5lZsFvdRQZMKkqsQCjgDNZgt2t5GS3/Mn5kkGcVuUtcnMj5+Aa6wCbUnkCrk53Ljj3rRAFAeQZIGFWiZRvh3cMwGR9aGTbFiSf1P1C1BdURGNuIIrc3NwxMwP4ajoPrQctw1zK0r/nY8ADgULczyTEbt23rwKnhdS22IYwvQ9cnvXVQUtBlnbpOC8spRVOCQMmiZp14ByVAwOME46GtDKqKkdsoDKuGf5oqy0/71Cz2xEtwh9Ub8Ej3HvU5P4GTVUkaWctvPIsV7CxUn/DlIP6Yp42lWESgQyvCG6OfVmq+0VziQ267JouSpGMiiotTdLVEmyzsfxU28L9KRrRNxb2H3EdrAr/8Azf4cf3ZHFdlSUbEPuoP7Vwi4/EQ85Ujg/Fdg068+8aPZThs7oEyfkACnwpJsbF7LBFP6cZqo/atqrWPhhY4+XurlIvooBdj/ANIH/NTm3uSzAA1z77Wr03F5aWCMCLeMyOP8zdP2H7irTl+Sk3+Sl20iTSPLMBs9jRRnmuIRbwIsMAPqZRhn+ppfEyxIqspZ+u32+tMrUMB500m0Dv2H0FQSIqTS0DvJDZrEY4HkZzgNyMfNFWev35vBBBNPDtTJMczAAe2OlD3upXCv5drb7YwcNKw3OfoO1B2hkjnkknY5YgliOdoq0VorCKvY11DxRrUsyW1tqN1Hj8z7hk/FR3Mk1zBH50kskrMNzFtxYYpYb/ytuIVl3kjc69M0baLJcXRa3wGRPynotVj0UfZo8bW84jIzuGQW6gVrfXcUVn68gqpKFT3olysj/iSIsucFsfsPiq1fTST7IG/MGPxkZo0cFaIgKIXkEYeTJJPNOryRZIW8llUqv8PXNJ7aw88KHAEKDof4q1ELxh4YyyQs2QCe1ccWItNLE7mNZML7c5x70rFhfuA6uAG5AxTWw1CK4jeze2aArgtIBkMPbNMhqFugChYcLwPVRQCk6ZIxVw3QnK5rSU7nMWzDA53dSaxbMWvYgx4zinRAWUhQB9BWWUuLIzdMTwQStMCykKOpZcU90xYFZo2QHeDyQOv1oHcS3JJ5qX8pGOKE22TbbPMklrqCiJN4DelCP/M0UllqSMbiK3ljkY7g6r0PxS6/nlaEMXO4Dg1HZXE8ADwzyoSOcOcfp0rvRSLdUWpL2WdRJdWpS5jGGyMeYD3pZqQYxGW3YoBksuOorTRb25vt63cplAPG4CiYQDdMh5Xb0NTb2TumAWcongJyxPcMKufgzX4YrF9MvZlRkYtAzHAYHkjPxVSuVVCQigAnsKEm5jVj1z1prp6HbSdo63FqttZ28t3dSgRRDPB/MewHuTXKtXvrjUdSnuZADNLIXI9vb+QGBWrgNMuR1Az+oo3U0VPLCDALDOK5yt0CU+QuSBoyHd1JPOCKYvAZLVnLN6VJwpx096AsyReyLk4OcijRI4tJsH/C/wBabiO4VFSsTPqJhDMIUBXgbnJNSnWJPu/qghY7ehWt1RCOUU5PdRRi2sEkRDRIRn2qraR1pCYaj95nWN7aJdvI8s4ouy1CNhJFCSjMcOx/pS27hjiuyEXA+tRW6KXGR3qvoqN7mYTKqBQrIMFlGAaX6ZCt1fFndVjU8MxqW6Yi1YA8V61URW0LRgA7gc4rjhnp0UW6WAuVJY7XVc1BK4hg3g4kBKEkcMP/AHRN3K9tdZgbZvXLY7niljEmCQEkgtk1xxk3VzbMMPuVjyTxtNK3W6kdpAZCGOQR3zWVZmSZWJK56fzqyQRJ5MfpH5R/Simcf//Z"/>
          <p:cNvSpPr>
            <a:spLocks noChangeAspect="1" noChangeArrowheads="1"/>
          </p:cNvSpPr>
          <p:nvPr/>
        </p:nvSpPr>
        <p:spPr bwMode="auto">
          <a:xfrm>
            <a:off x="63500" y="-523875"/>
            <a:ext cx="1419225" cy="1066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62" name="Picture 18" descr="http://ecoki.com/wp-content/uploads/easter-lily-300x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86026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Snapdragon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www.swallowtailgardenseeds.com/assets/snapdragon_liberty_classic_mix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4114800" cy="4114800"/>
          </a:xfrm>
          <a:prstGeom prst="rect">
            <a:avLst/>
          </a:prstGeom>
          <a:noFill/>
        </p:spPr>
      </p:pic>
      <p:pic>
        <p:nvPicPr>
          <p:cNvPr id="19460" name="Picture 4" descr="http://www.infoflora.com/imagenes_productos/3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76400"/>
            <a:ext cx="3352800" cy="4473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Caspia</a:t>
            </a:r>
            <a:r>
              <a:rPr lang="en-US" dirty="0" smtClean="0"/>
              <a:t>, Misty Blue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970" name="Picture 2" descr="http://t2.gstatic.com/images?q=tbn:ANd9GcQztOu3dVr34_D18X7-z3w9CH2pEeA2S5oibHtCFLS6RuneVfT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22114"/>
            <a:ext cx="2438400" cy="3664262"/>
          </a:xfrm>
          <a:prstGeom prst="rect">
            <a:avLst/>
          </a:prstGeom>
          <a:noFill/>
        </p:spPr>
      </p:pic>
      <p:pic>
        <p:nvPicPr>
          <p:cNvPr id="83972" name="Picture 4" descr="http://t1.gstatic.com/images?q=tbn:ANd9GcRkKHiLNeZ_NVQtONGgfb3vEozfpyTnHCSjQcEYCEZZQF2uedbI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024" y="1509087"/>
            <a:ext cx="2847975" cy="3653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Sea </a:t>
            </a:r>
            <a:r>
              <a:rPr lang="en-US" u="sng" dirty="0" smtClean="0"/>
              <a:t>Lavender</a:t>
            </a:r>
            <a:r>
              <a:rPr lang="en-US" dirty="0" smtClean="0"/>
              <a:t> </a:t>
            </a:r>
            <a:r>
              <a:rPr lang="en-US" dirty="0" err="1" smtClean="0"/>
              <a:t>Statice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4994" name="Picture 2" descr="http://pics.davesgarden.com/pics/2011/06/15/ragpics/41d2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2844686"/>
            <a:ext cx="4038600" cy="3546589"/>
          </a:xfrm>
          <a:prstGeom prst="rect">
            <a:avLst/>
          </a:prstGeom>
          <a:noFill/>
        </p:spPr>
      </p:pic>
      <p:pic>
        <p:nvPicPr>
          <p:cNvPr id="84996" name="Picture 4" descr="http://t3.gstatic.com/images?q=tbn:ANd9GcQYwOx3okF--DIqsX4CiI6l6dPu8a06RrbqbzMSQRy1qBjFdOsd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86000"/>
            <a:ext cx="2514600" cy="37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018" name="Picture 2" descr="http://image.shutterstock.com/display_pic_with_logo/92489/92489,1189358741,1/stock-photo-bouquet-of-statice-limonium-sinuatum-on-white-background-5208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590800"/>
            <a:ext cx="4133850" cy="2990850"/>
          </a:xfrm>
          <a:prstGeom prst="rect">
            <a:avLst/>
          </a:prstGeom>
          <a:noFill/>
        </p:spPr>
      </p:pic>
      <p:pic>
        <p:nvPicPr>
          <p:cNvPr id="86020" name="Picture 4" descr="http://t0.gstatic.com/images?q=tbn:ANd9GcTT_qcZr3_mmF64i4EDRBAD44Krc2lHVJ3vcEBMzPKl5DyeuxmK9ldEKX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2667000"/>
            <a:ext cx="4267200" cy="2990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7042" name="Picture 2" descr="http://t1.gstatic.com/images?q=tbn:ANd9GcRYKtNHxmFeuyWo0gEUbYivXO0ivu5-wF-i57OaW2Wiph2umavg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47926"/>
            <a:ext cx="3733800" cy="3733800"/>
          </a:xfrm>
          <a:prstGeom prst="rect">
            <a:avLst/>
          </a:prstGeom>
          <a:noFill/>
        </p:spPr>
      </p:pic>
      <p:pic>
        <p:nvPicPr>
          <p:cNvPr id="87044" name="Picture 4" descr="http://t2.gstatic.com/images?q=tbn:ANd9GcR3-yIMfUyoqTk12_pNDbtEpYFLv7-YvN3O6igGCFGf7aPnoE7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4343400" cy="4295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8066" name="Picture 2" descr="http://t0.gstatic.com/images?q=tbn:ANd9GcRDSMkY-XWHQ6_r5AUctOWwPKQjNTiGiB7BwmYUzJvjAgrkk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09800"/>
            <a:ext cx="2906232" cy="3905251"/>
          </a:xfrm>
          <a:prstGeom prst="rect">
            <a:avLst/>
          </a:prstGeom>
          <a:noFill/>
        </p:spPr>
      </p:pic>
      <p:pic>
        <p:nvPicPr>
          <p:cNvPr id="88068" name="Picture 4" descr="http://t1.gstatic.com/images?q=tbn:ANd9GcRRr7Z5-W-916UNXQXkvMdaDpY91swwnsStcVxFBz48AlTU0-H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05000"/>
            <a:ext cx="4190999" cy="4191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Bells of Ireland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 descr="http://t0.gstatic.com/images?q=tbn:ANd9GcTprPQ9t-U-aKKTjCwHNnoN7k0mBDHm4-uzGqbtxvYLRZEQeq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62200"/>
            <a:ext cx="3819525" cy="3819525"/>
          </a:xfrm>
          <a:prstGeom prst="rect">
            <a:avLst/>
          </a:prstGeom>
          <a:noFill/>
        </p:spPr>
      </p:pic>
      <p:pic>
        <p:nvPicPr>
          <p:cNvPr id="89092" name="Picture 4" descr="http://t2.gstatic.com/images?q=tbn:ANd9GcT78o_IX0wxAv8NWoHV99hN7EznoRR7_rGJz6uKZBVXMbJ-dgj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28800"/>
            <a:ext cx="3276600" cy="4391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Split-leaf Philodendron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4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GwAAAwEAAwEAAAAAAAAAAAAABAUGAwECBwD/xABAEAACAQIEAwUFBQcCBgMAAAABAgMEEQAFEiETMUEGIlFhcTKBkaGxFCNCUtEVM2JyweHwJJIHFkNzgvElk7L/xAAaAQACAwEBAAAAAAAAAAAAAAADBAECBQAG/8QAJxEAAgICAgICAQQDAAAAAAAAAAECEQMhEjEEQRMiUQUjMmFCgaH/2gAMAwEAAhEDEQA/AJ7LqxYjVOxLPYcJtJJX9N8dc0q6eqo5GnhlkllkXS7SbKtjuAOu1vQ4WU0b62kVSnJtW1r8yCTt545kLxTvIxY0+rSVTnJtdjfx3xm8FdjPKSVMdzu4yyqSSQPpjsu1iBpOx94w1yZycpowekKj4C2JrKHgmhrEgj0IyrcXvuQRa/X++HWQS/8AxtOrcxcH4nC2aOmbPivlFM3rbJm1Iy/iBX641ZjwSb8pmv6XJwPmBvUUknKzkfIjGr/uJz4SD5gYDWkMrsOypgSoY3AJX5HH07r+yULk2ATe38QtgfLe7KLdJDv7sYVTM9BuSeXXlY4hRuRD7F9I+kqOhW3yON3e9Dt0T9cARkrKB4Fh9cbh/wDSEfzD54M1sn0G5e+qmhPgi/QYOp5Nh/nXCnLJL0kduijB0D2B9P64DOJdLRu8g/aCb842+owTlNhmtSWvZ4lbby/94WO165d+UZ+oxV5VkRKRV0tRoWRNRRRvpPLf5+/A56WwGfLDFH7CyqeeOY1NSitHvZQQQoGDplR6W57p6WNxh7+zqfSB9nQjo0pv8AcB5iI0Ro40Z5Dv3AAMLc70jz2ZYnuFnXs7RS1FRLeJ24ajptck9eXT6YqTVQZahaolDy29iMC+Aey8iRZVOrA24tiHN77D0xxUpHvaCJbnogv88PwawxTi7b/4Bcm4qyQ7SVpqKh5odNr30McJJJhUQsrI6SWPdI8uYx6DNUtCoVYhp62GJvPeHNHJJHEEcKTsLeuKqMI+9jPieblxzUX0xVTNaZPK/wBBgqRrZeP5VwDTmzKeu/8ATBcthQi52AXAWtnp/SEuR1ifbs2pGgD2Qyaj0tb+mBxm0lh96g8t8LJXkp8yq6iFmXi3QjxGMAwtzxsQgmrMmc6k1/ZggkeRoaeF2uLBVU2bfoMbwzSfafsbR2p6dm2kb2STcjUo3Nxb3eeM0r3oR9rD/aBOGjQo2kXNr97fawPIc8DU1QYrqxXU7Bt01Biet/HFuLMxtNKhlk88clbUiKLgqUX7sndSDy+eG+Tjh0xDXBSZgfecI8qmAzKYOFBZe62m2r34eUsix1M8UhtrcMB5aR+hwrn7aNbxJxWNNsJzQgRQuv4ZQfn/AHx3clVqVNtyD9P0x0zAa6R7c1e/wIOOkrEvPv7SKR88ArQ+uwmglAlAP51+oxlIxNLIlhzY/PGVHJpmBPLUG+mOZSXhkEdtR1WHvN8Qls6Qqd7Tn/uN9caa/uT03OCspo6auzExVbuoYlk0Ed49fdhr2yyCLKeHW5czSZdU7o3PhvbdT8Cd/MdMFbV0LryIc+HsS5W4+xR2v7J+uDY23Ph/fCrLXtRr5Ej5nB8LXAxSa2Nx6RoW/wBSTf8AAfrj1emitFElrhECqOlgMeRFr1Kg9QR8serUMT5rRQKZXgpmRWldTZ5LgHQp5gb7nzsN72G8XN0ZH6p/iZ1E81Qzx5eiuQbNO/7tOf8AuPlgV6ThRySyVDyu621nbV/KOQGH1QkaqFRFSBBZEXYH3eGEGcVjpKIoF4tW47qX2QeJ/TCcsbjKjKlJVSDsmP8AoZ1VVUDSwub773J+GOXMhNl29euOuXjSkyk3+7Fz4kEfqcByVrwS94Bl/K2CRcbXIDLSOUqI5WdAwJU2deqn06YHnoRNq0i6EG+PsyRKwR1NGRDVgXU8hIPynxGDOzNVFmDlZFMZsVeJuasOYweWF+notFq00RIiNPM8Tc49a+8G39MEVBtRkeQ2xznUySZvXtHsnEcA+jW+dsZVZ00re62KVs9fjbcFZM5lSoInmDHUSxItsADbY4Tk788UFTBO4jBkiETk2YN3hc7i3lbCd6aAOwWoksCbfdnGvjdIxMjuToUw8SRFRNISMdwA8lJP/vBsQIiVdKMw9l2W9ttsZTUyUsrxReyrMFJ56QSBf3DBFHSyzsvBUvqN9jaw8T4Y6c12INsJoo3F1mC2O2sdcMhTvI5LDvLYE+nLHeno0p9CyVCqW5pYtceRHI4PSekpoCBNx2uF0hCtgL877eHwwjOds5NqNXoymDw0c3E5ldZv42x0ZgSP+1b4f+8dqiWOdW03RihWxxnSEyzU5HNlNvliF/E3MHkRePld0EUdJIVLsLAgdLnGs9M1LEZdSmNmsDysfDDVcvaWMMEDOfFrXxwA9GEVrpITq1fl5gAH3n44H8mxB/qGVy30SJjrI50kp45DMtyqqpvYWuQMW3Z3NaLtTk1XlFSwRpY7ODzjfpKvvtf3X64mu18iDLDUM0oqVkUpJG+luvX33BHhhNLmExqKPNoSYJ6iMapLACSRCVZrDx2uOpv44ZUeaUl2VjWTfs2hp5qHi0dUmmeCV45B4ENb4YKiPdBxvLXp2hniqUj05hINE8apfiMLBWXxuNj4acWnZ/sPT/ZTJm0xeoIusCyWCD+K25Ple3rislbNFebCEFy7IGYkTxEW58r8xY49X7K1kdVkFLosGiXgsPAr/Yg+/CSr7HUN7wySQP1Gq6/O/wBcE5FlVZllRJFHKssU27Lp0MrDkRv7vh4YE510IeT5MfIjVU0MMxzCplqFoMtVDUupOtt1jXkWPkL/ABtjtFQxUeoh2llIvJNJzOM8olEMUsjLaeofUxYbqo9lfK3P1JwB2r7RU+SUkesGaonfTDCGsZGO256DkPfgM3LLSiZzqOhpTSXnsNlZWAHjscJe0NDJVUjtSS6JkOuNz+Bxyv5Hl6HDKheTiQvUaA4Kh1Q7X628sYVcojmYdAbEYCm4tX6KPZjlsq5jlaMqmNx7UZO8Tjmvp9RbANRPLRrPWIDrWMk6drsBt8eWPsvZY884KPpjql5jxG+/uv8AHGfbPMYIJFyugI48oUzlfwLztfxP09cOP9xrj/srjXF8mS0dcGJ17kpvf1xpmtYTTsAbLty9Rifr5OFWzKu1mYW8NzgyCOSoh1yyrBATbiyA/IDdj5DBXip2eph5K4qzsaYJHDO0pleUd2LkEHO/rewxrp/h+eGqy04pI46YMyCHRxZFALcjyHLl5nAfDPguLObMHyJyWR8SWjH2iUsbBCcOYY5FGlFKxoeXifPHPZ3LGnzhKWVeGsY1yEnYKCN78uoxQ0tNGcrkmt++ldo1tubt3flbHZJ2ysY/kVzRl6WN29r2RvjpMumcDTtKuogm4P8Am+HNTRDVDTRd5olJltvblYfXAlTl28DlzdXut7AAWOwwJNey7iqMYKOpn0rdRDzD2sfLDWKngymkEzkySabKW5+G3nfDOCnRYKcL7DDVcflAvfHyaZW4jqpOxVWIsvgT+mFpzbdFeclr0fQRO4EsoIDAFBysPHfl6nBtVQSUVI9XWLHBTqLs8si2A+OEGcRZWZuNm9dK9x3YEawA9BucEZZ2h7OVPCoYJ4yYmvHFUNbSbdA452wSOPV0ytCT/iDSCpyCHM8rlSemjmAqBEynSCCA23nYEeh8cTtK/wBpyOlhSJpHSpljCgbnUFP1vj0nNMiy7MY3ElMEZ1KF4+42k8xqW23Lblthj2B7I0mUUMkxcyzyTMwdhuoGwHrtvhrFli4cY9jGLNwR37Idmqbs7lqcTTJXSLeaUb2v+EHwHz64ZzVAjFkLEfleM2wVm9bRZXChq6rha20xRq3ekbwAG5OFFRUzM+mKN/8Aybf32wHJJpgJtvbOTWpfvqyEHYg7fA747R1FrkseGDsyHdT0uOgwMTNpJmIB8NX64zJ0m5sDzv7Nh8sL8mtg9jJ0OY5hBwiiTygiW/8ADzYD0I+WD56HL4ZA3AiapAA4jDU9h59MKdEdKkM692rkjI1MxsI2I/Ltc6RvjeLMKtU7kUBUc+Ggbf43+ODQyR3+WSvyzOqBR7qlwNzidzWraNyxR7MSbkbfHFDLnF5Vjcx62GymLbGsnBaFuNCneGkgDusOuKuC7RSUVLohafMJRWwvTosksbFl1eypsRc+W+M5IFoYKiqmJlqW1SSyt+JzuT78NUo4qJ5IoQbBjueZF9sI+2s6U2QVJJGqReGovzJ5/AXODQVtJA4K3xIpqhY5GZ7Sylrm/s3J+eNJayWaZGkfWzG2/h4DwwrY94+ox3eS0sYJsNQxocEa8HxVl9Rwx/Z4AZNCErrfSN12vhl+wHfvLL3W3G/THyLTDLFaScAmIWIFyNudsYiuuAViqLHlaQDC0oWzOy5nKW0DUNPW8RihAjlThtYdL9PfhvSxJTz0tNOVAjGokGwv/n1xj2Uq66lzCLLs3gSSmkVuBVxi1mCltDgeIB38QNzfE9lUtRV9pM0zAKBSPMAjnkxXY294OF3jlxcr6C/wVFhWVGWxtbgSCUj2lbSW/qcASSwSd1kk0nkHIa/oNj8MLaqaqauhpKOLVU1ALtJJclEvbUfoBhlNE+XUipFeesciJGk/E55k+QsSQPDbAXF6/so22E0AvTGlWR1RWOgsNRCmxK9NtvmRhiKKyxSqySITuxX2W6gg/wCHGFDSOsaQM7SOi/fTMOZ8/Dfph9QIDcIRotYrbn7vHApW2SrZM5vntJkk4hroLw2B4yRAoL8uVj8ud8F/Z8nzmnSZqamqI2F0kFnB9DzHuOGlflPHR4ammjnhYW0kXDC3gdjhDR5NTZdUPLlMrwXP3tODqja38J5HzBB+mCqUePtM59HWsoa2gYTZTWFrW1U9SxeJwOl+aeu9vPD3s7nRraYQRxtTzxMRUQsbmI+fiDzB64EMwYhRs/VSfp44O7LSQmtnppFQM9njNt2ttp87c/jjoTcteyqYZ9ii4xqZVaapb8bd5reAP4V8hhfUVUxqGp6KISyL7enZI/U4cdoGlEAoqNzFUVCnVUKN4F5Fh/Fc2Hv8MYcODKqC72RVXUS+xPizH/L4vKLb2W2wL9kwOVlzGQ1B5hGFowfJevv+AxsVjJCJGOijUOnpywsyGsqO0daayB3hyuklZHa2kzuNgB0IvY7bDlzvZ+9NpmjNjYOCNsRODXZVpg86PK0rRyd1fwk+yOXLwwnjqVepnpyRHVQkalBvsfZbpsbfEHww0mdorzQvZ03/AJh/nTCLPxTUuYUmcgPw3UQMF5BXYDveOki/vxEIpnMOZ2Zjr1BwD30NmXpsR9ccUYNLQfY1dm4dzGWbUWB8/L+uO0gZBb8UZuL9R1GOKtFThyQfu3Gtf4fEY63VFRTmVXFRpJU1DhEUEsTjyjtJnE+bVhmkOmIbQx39gH+p64fdts2mqsxlo9BihpXKadV9bfmPx2GIupa594+uNPxsfFWw0MPBcmbBzcb/AIhjQkmoitY2N98DL7YHmPpgiM/6oDyww9DMNjimkmjKsJnFh+FjYYJGb5lYWrJLeg/TAhax92OUUaF9MKsceHG/R65mORRrA01PUskqRk6lbkDsB5Xsw9cS/YaWirqWKjRxJJSSNDIDzIU2De8WPqTjjtf2tqsr7PyUyTkzVIKBdV9Pi3y/pjyrJ8xrcnrYazL5jFKpG/MMPAjqPLA8PjfJjb6/BkvbPd8lo3NLU53LHpqa6Q8Mc9MYOmIDy0jVbxY4KehVaqndr3jiY7nkWPP4L8zhL2L7VJmlCscjKHGnXEP+mdV9h4bbYtqMUcxniYXmaO12O1iOY92FckG8lPTLaFrSx5b2ZzHMZELvHGZQg5uRuFHqdsMez9LNAgiqnMtRBTpx36GVhqa3kL2HlhH2pf7qmpdREbSUuq3UCdCflbBmbZnJSZJnk8EhSZxI6OvNTosLelsXioqKRW0NBWmF5Yb2ZCWS/K3hiHzPJ4DmDZhlRXLqonU4gvwZT11p/UWOD+z2ZS5nQQ1dZYzcJjIVFgxU6fncH3nAuZM9AC4jlkiB3ZVuFXxOAc5xlxRRt+jpHVNUB4p0MNVFbWjG+nwIPUHof63xlm0lUKehzKgk0PSzGZyDZhoBuAOt72I67434KVlKksEgJ03jcG4HlfwwpqZaeMEVErxg95NLkX6e/lyxEEudomCV7PScglbNaCLNJVZXqjxGifYxWFghHiLfEk9cRnbyfMc47RZfkFBMIopX11DqQTz2J8lALb8yFwly7tZmeT9p6x6ZxUw3WOooGNtYVd2Twfc+vI9CKPKHosx7TVWdUlQpWaERxrKQjo+wZCD1sOlxh1rh9qDcGrZcUVFDR5bR0eXRRx08GlAjk7KOvmetz1xvUQi8TcxqNx5WOEy1E0L3YsDc909Md3zgPLdxbQhsPPFPlhNO+wVmU8JERHNrXvhLNClTRVVDL7JUlT4dNsPaFXqb2FwNsA5lTSxSu6IQD1Awv07RSR3qoAadJVuwkQG49MTWZdoKfLaCoSdg9Ypc01ODudubflF/Hc9BhJm2bVP7Xlgeok+zoAgjWUhQLC9gDz3OEdTSxTO3CZixvueuDY8W7kU5qycrp3mdpJGvJIxZz4k8zhZN09R9cNK+mkWV4e6JEawu1tWB48tWULxMzy+Ik/jm5fLGrDSHJZFIxj3b343p11VgPguGsOQ0x3/5kyW/O3GP6YJpezpNQzRZ1kkoAtZas3//ADgcskUExNWCtza+DEChFB6DBzdm6wkss9C6FraoqkMR7rXwwHZ9Lb1q/wD1f3wrLIh358cXTZKdoM3GcyItNl03dJBPtMR1FgD13whWgqpAxjUFFNgTIq/IkHDmoeSpoOFUVMrKvJEbTt5j2T7x78IZacGPVHKk0Y67hl9QeWHsSSjSMqT3oPihrqQCWnDpLGbo8ThiN/I4tOyv/EKWizSnftEWkiChOPFENQG+7C/e9wv6483UlQQLAgA3HpgniiQoZl1llALHmLeGOnijL+SJbs9qq81ps2rRUUkqS0zxsUdDcbFT8dsc9oZ3/YtWRexQ+HhjzLsxWvlmZxSoQUKcMqxsCTyv8/ji3znM6erpJKONuHUvGQEYEre35sZOXC4ZEltA5xaC+ytUFyRR1Uuh+IbD+haXSj6yljcWNj64nuyGVS5dljPUyB2qJOIqk32sBf5csUsNmYWuzdcCnH7ujkjvUrHFGOEioOdlW1z44nq/LcvqZkqZEk4qbgrJsN77jlzOHmay8BFB5EX35YSfvA+qS5t7FuQ8R44tTTIk6ZCZvlWYUebz5hDURzU9VK0jMVAaMk3sRv02vffBcck3Ad1VZY4YeKWkey8rABbHmQflhpXw8XXTv3o5AQRe3PzwrYmLs6x4Ip3qZwqs2pgEju24vyNj8cPQyPIlYxhy6oadm+2WbwvR3vVUjoxemmUBlUcuGRuB63FhyxTxdpMmqIHrpKv7PSqbNxR3w1r6bLck+nPHnVXX1iZaZqaTjU6gCWOBQLDlvbcYTSVqQSK0scklJMdexF0NuVxy6fDHPx1kd1QLLtnpVV27rZoNGR6qKAkgySxgzN9QvpufPE3U1dbVSM9XV1E7Md+JKW+V7YSZPUuriml70YUtHIAbW52PnucMJp1hTU27n2Uvux8MX+NR0LS5N0ERUjTTAJpAUXPl4Y2Vvs8H2iQqsUQ77XxKQV1bNXu9E8izyWGgAXuL7EY5zKuq62lRJiU4TWljA0732YjBfjJ+F2ti2rqGqqyoqdwZXLAe/b5YJM0gjWaIRsmyyI6BgG/Q4GCAHfDXJcqrMwMppoDJTr++ubdOl+o2OCtpIZpA1PLSuSZYDEx5mJtv9p/UYYUdFZpZYJEnTa5T2l36rzGGNFkcdKrtW7Nq2Zd9sfNQiGZpqSSz2v3TY28rYXlkT6CY5pSoKyKrWJ3jkkCqW1HxPTFQDl5AJn3Pif7Yj4Hhn71TaGblxlXun+YD6j4YZLllcygosbKRcMs62I8RvhWdMHmhJTZFGSSMFR3lPNSbHCuWILIdF9HTbceRw4nYLZyNSfTAVTPxXXh3FuZHXGhB/giKt0zGARTDhyHRJ0cfQ42anaEoj21BRy5c8Dpd2XW52PM77WwerSVTatLOx7qpbc+nni0i8U7o5qSvFmkVe6+9h0PUYddmHbMpDAXcylrM1twl+fu3xP1EU8bssgMWpdlfri67HUcWX5ZDIWJNRaV2tbYjYe4fXC+eljOytNnpEdBDU2YzGKMD7sCwsvIc8cP2ep5UZXzKqvbrUaL+gUD5Y6UdUskYBYnqFB5Cw2ve5G3zxzJndDR1Io4pFaqO4p6dNT+pA9keZthOCS6ISVC+t7OU9IFeGoqieheodgf922E8bGldlnS8fK46emKupGZzqDNQCGJh3meoBYX/AIVBB+OJSpp5IZGIJ38euKSu9gpxMpuFqVkcaByJHywvz3Lamvy+KFYnipkTQjDkw1bn32A+OGuX06VdUscid0glgOTW33GGiVBCNEhMKg7KF5eVwcdHJxejoaRH5RksVHG01VGxXlpe9j+uBM5WiqwYoKWKnResKhSx87c8Pe0nE1BVc6Lche3zwgiiLtYA4axyb+zOdk195QVvALKQzDkLXB2vjXN5pDVGRgGTUVVgfZI5jDzO8uR6dJFA4sbBr9bdRhPV07PWVMEgOh5Cym3JvH52w1FqWyyV7Bo7TzRywyGKrX2JB+Ly9cXVTRUeZ5AcxqlSGZIGd7DcWG4+I6eWIPgcILvuvXwxWxNO/Y8CRtcdSxWF1NtLq26N5EC9/L0xd9ES7RITRGOUo3Q7HxHjiiyivqoaCKKI6FKm5Ue1fxwP+yjLChLgupsBa118MMsmjiCyxTAAoRb+XApVNURkyJLQQHL06EFmfdW2vtgMxaGuDa+HlKKbhNqYBCTYD64S5zPoUyLa9rA+OKfHx0LRySnKkL2qI1IAPLFHDlVG0KNJAC5UFjYbnEZE93xTR5vGI1BO4AvgeSDvRpZeU0iTphNXMtHAmqeQbAmw9b4bw9jHsJK3MI47c1jW9v8AyO2AcqJjq4GQ6TdhcfynD4zSSKoeRj054NObXRXEo8bYDNklFSI8MK8eYoQs2o7HobcvhgOnzCfLl+yyxCMFg6kdSDe4OHBQatN2t4ajhLqMlc6Sd5QGsDvbfEQly7LzfGnE1rq+nqonLxGQvyDLt64q8uMc+VUTwn7rgJu3Sw/z4Yga/wC7rJUTuqLAKOWKqlF+ysCH2WmWMgbXXWLjA80PqkL5Jue2MqKrzHOA8FDI9HQk6ftC7SyDrp/KPPnizyHL6HJowkMAUltTAAapD1JPMnzwlyBVWmkKgDSNrdNsOcvZuPGbm+sYVct0tItBFBX5xDQRxxVLgTSAFYgPYHix/phPm1GDTx1kEpeGW5B3Fvdjzft1mVYufVQWodbC4I2O3LfFx2alkk7C5cZZHkZhISXYsSdbdTgk4/W2d3Z1ooynHkYi2jTqt4nx59MYMxBIkuSNhfmMGTkjLprbffKNvC2AX3iBPMdcLRWwdUdJY46lSlQSfBrYTy0P2aobgSBwNxtzGHC7TIByJsfhhZnBMfBlQ6XDe0MHg60chTUOxkNxY9caJDFIJJZo1Zpup/DYYqKqjpn1M0K3DixwszdRDXmOIBUCDYDzODKfpEyTSITPIjTVZT8LjUp+uKXJWy/M+zmX0hZ1mpRKZFAsCzPcMD6AYC7UorZcSyglTcG3LCvIWKSLpNu4OXrhuMriDybiP6JmmJp7oHh9prbkdDgmai+0IWgCrIuxJ2sfA4BoSbiX/qNObt1Pet9MOsn78zq/eVkBIPU2xKgrFZya6EsYkkHC0Mkqi7KfH9PPE/U1Us4T7UCjC4KflNyLfLF3L924dAAyuLG3K5GIPOWJzCpJPORif9xxRJcqGfGSdswRrOxG45Y7cT/L4xj5HHF8WaNCPR//2Q=="/>
          <p:cNvSpPr>
            <a:spLocks noChangeAspect="1" noChangeArrowheads="1"/>
          </p:cNvSpPr>
          <p:nvPr/>
        </p:nvSpPr>
        <p:spPr bwMode="auto">
          <a:xfrm>
            <a:off x="63500" y="-561975"/>
            <a:ext cx="1524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6" name="AutoShape 4" descr="data:image/jpeg;base64,/9j/4AAQSkZJRgABAQAAAQABAAD/2wBDAAkGBwgHBgkIBwgKCgkLDRYPDQwMDRsUFRAWIB0iIiAdHx8kKDQsJCYxJx8fLT0tMTU3Ojo6Iys/RD84QzQ5Ojf/2wBDAQoKCg0MDRoPDxo3JR8lNzc3Nzc3Nzc3Nzc3Nzc3Nzc3Nzc3Nzc3Nzc3Nzc3Nzc3Nzc3Nzc3Nzc3Nzc3Nzc3Nzf/wAARCACLALoDASIAAhEBAxEB/8QAGwAAAwEAAwEAAAAAAAAAAAAABAUGAwECBwD/xABAEAACAQIEAwUFBQcCBgMAAAABAgMEEQAFEiETMUEGIlFhcTKBkaGxFCNCUtEVM2JyweHwJJIHFkNzgvElk7L/xAAaAQACAwEBAAAAAAAAAAAAAAADBAECBQAG/8QAJxEAAgICAgICAQQDAAAAAAAAAAECEQMhEjEEQRMiUQUjMmFCgaH/2gAMAwEAAhEDEQA/AJ7LqxYjVOxLPYcJtJJX9N8dc0q6eqo5GnhlkllkXS7SbKtjuAOu1vQ4WU0b62kVSnJtW1r8yCTt545kLxTvIxY0+rSVTnJtdjfx3xm8FdjPKSVMdzu4yyqSSQPpjsu1iBpOx94w1yZycpowekKj4C2JrKHgmhrEgj0IyrcXvuQRa/X++HWQS/8AxtOrcxcH4nC2aOmbPivlFM3rbJm1Iy/iBX641ZjwSb8pmv6XJwPmBvUUknKzkfIjGr/uJz4SD5gYDWkMrsOypgSoY3AJX5HH07r+yULk2ATe38QtgfLe7KLdJDv7sYVTM9BuSeXXlY4hRuRD7F9I+kqOhW3yON3e9Dt0T9cARkrKB4Fh9cbh/wDSEfzD54M1sn0G5e+qmhPgi/QYOp5Nh/nXCnLJL0kduijB0D2B9P64DOJdLRu8g/aCb842+owTlNhmtSWvZ4lbby/94WO165d+UZ+oxV5VkRKRV0tRoWRNRRRvpPLf5+/A56WwGfLDFH7CyqeeOY1NSitHvZQQQoGDplR6W57p6WNxh7+zqfSB9nQjo0pv8AcB5iI0Ro40Z5Dv3AAMLc70jz2ZYnuFnXs7RS1FRLeJ24ajptck9eXT6YqTVQZahaolDy29iMC+Aey8iRZVOrA24tiHN77D0xxUpHvaCJbnogv88PwawxTi7b/4Bcm4qyQ7SVpqKh5odNr30McJJJhUQsrI6SWPdI8uYx6DNUtCoVYhp62GJvPeHNHJJHEEcKTsLeuKqMI+9jPieblxzUX0xVTNaZPK/wBBgqRrZeP5VwDTmzKeu/8ATBcthQi52AXAWtnp/SEuR1ifbs2pGgD2Qyaj0tb+mBxm0lh96g8t8LJXkp8yq6iFmXi3QjxGMAwtzxsQgmrMmc6k1/ZggkeRoaeF2uLBVU2bfoMbwzSfafsbR2p6dm2kb2STcjUo3Nxb3eeM0r3oR9rD/aBOGjQo2kXNr97fawPIc8DU1QYrqxXU7Bt01Biet/HFuLMxtNKhlk88clbUiKLgqUX7sndSDy+eG+Tjh0xDXBSZgfecI8qmAzKYOFBZe62m2r34eUsix1M8UhtrcMB5aR+hwrn7aNbxJxWNNsJzQgRQuv4ZQfn/AHx3clVqVNtyD9P0x0zAa6R7c1e/wIOOkrEvPv7SKR88ArQ+uwmglAlAP51+oxlIxNLIlhzY/PGVHJpmBPLUG+mOZSXhkEdtR1WHvN8Qls6Qqd7Tn/uN9caa/uT03OCspo6auzExVbuoYlk0Ed49fdhr2yyCLKeHW5czSZdU7o3PhvbdT8Cd/MdMFbV0LryIc+HsS5W4+xR2v7J+uDY23Ph/fCrLXtRr5Ej5nB8LXAxSa2Nx6RoW/wBSTf8AAfrj1emitFElrhECqOlgMeRFr1Kg9QR8serUMT5rRQKZXgpmRWldTZ5LgHQp5gb7nzsN72G8XN0ZH6p/iZ1E81Qzx5eiuQbNO/7tOf8AuPlgV6ThRySyVDyu621nbV/KOQGH1QkaqFRFSBBZEXYH3eGEGcVjpKIoF4tW47qX2QeJ/TCcsbjKjKlJVSDsmP8AoZ1VVUDSwub773J+GOXMhNl29euOuXjSkyk3+7Fz4kEfqcByVrwS94Bl/K2CRcbXIDLSOUqI5WdAwJU2deqn06YHnoRNq0i6EG+PsyRKwR1NGRDVgXU8hIPynxGDOzNVFmDlZFMZsVeJuasOYweWF+notFq00RIiNPM8Tc49a+8G39MEVBtRkeQ2xznUySZvXtHsnEcA+jW+dsZVZ00re62KVs9fjbcFZM5lSoInmDHUSxItsADbY4Tk788UFTBO4jBkiETk2YN3hc7i3lbCd6aAOwWoksCbfdnGvjdIxMjuToUw8SRFRNISMdwA8lJP/vBsQIiVdKMw9l2W9ttsZTUyUsrxReyrMFJ56QSBf3DBFHSyzsvBUvqN9jaw8T4Y6c12INsJoo3F1mC2O2sdcMhTvI5LDvLYE+nLHeno0p9CyVCqW5pYtceRHI4PSekpoCBNx2uF0hCtgL877eHwwjOds5NqNXoymDw0c3E5ldZv42x0ZgSP+1b4f+8dqiWOdW03RihWxxnSEyzU5HNlNvliF/E3MHkRePld0EUdJIVLsLAgdLnGs9M1LEZdSmNmsDysfDDVcvaWMMEDOfFrXxwA9GEVrpITq1fl5gAH3n44H8mxB/qGVy30SJjrI50kp45DMtyqqpvYWuQMW3Z3NaLtTk1XlFSwRpY7ODzjfpKvvtf3X64mu18iDLDUM0oqVkUpJG+luvX33BHhhNLmExqKPNoSYJ6iMapLACSRCVZrDx2uOpv44ZUeaUl2VjWTfs2hp5qHi0dUmmeCV45B4ENb4YKiPdBxvLXp2hniqUj05hINE8apfiMLBWXxuNj4acWnZ/sPT/ZTJm0xeoIusCyWCD+K25Ple3rislbNFebCEFy7IGYkTxEW58r8xY49X7K1kdVkFLosGiXgsPAr/Yg+/CSr7HUN7wySQP1Gq6/O/wBcE5FlVZllRJFHKssU27Lp0MrDkRv7vh4YE510IeT5MfIjVU0MMxzCplqFoMtVDUupOtt1jXkWPkL/ABtjtFQxUeoh2llIvJNJzOM8olEMUsjLaeofUxYbqo9lfK3P1JwB2r7RU+SUkesGaonfTDCGsZGO256DkPfgM3LLSiZzqOhpTSXnsNlZWAHjscJe0NDJVUjtSS6JkOuNz+Bxyv5Hl6HDKheTiQvUaA4Kh1Q7X628sYVcojmYdAbEYCm4tX6KPZjlsq5jlaMqmNx7UZO8Tjmvp9RbANRPLRrPWIDrWMk6drsBt8eWPsvZY884KPpjql5jxG+/uv8AHGfbPMYIJFyugI48oUzlfwLztfxP09cOP9xrj/srjXF8mS0dcGJ17kpvf1xpmtYTTsAbLty9Rifr5OFWzKu1mYW8NzgyCOSoh1yyrBATbiyA/IDdj5DBXip2eph5K4qzsaYJHDO0pleUd2LkEHO/rewxrp/h+eGqy04pI46YMyCHRxZFALcjyHLl5nAfDPguLObMHyJyWR8SWjH2iUsbBCcOYY5FGlFKxoeXifPHPZ3LGnzhKWVeGsY1yEnYKCN78uoxQ0tNGcrkmt++ldo1tubt3flbHZJ2ysY/kVzRl6WN29r2RvjpMumcDTtKuogm4P8Am+HNTRDVDTRd5olJltvblYfXAlTl28DlzdXut7AAWOwwJNey7iqMYKOpn0rdRDzD2sfLDWKngymkEzkySabKW5+G3nfDOCnRYKcL7DDVcflAvfHyaZW4jqpOxVWIsvgT+mFpzbdFeclr0fQRO4EsoIDAFBysPHfl6nBtVQSUVI9XWLHBTqLs8si2A+OEGcRZWZuNm9dK9x3YEawA9BucEZZ2h7OVPCoYJ4yYmvHFUNbSbdA452wSOPV0ytCT/iDSCpyCHM8rlSemjmAqBEynSCCA23nYEeh8cTtK/wBpyOlhSJpHSpljCgbnUFP1vj0nNMiy7MY3ElMEZ1KF4+42k8xqW23Lblthj2B7I0mUUMkxcyzyTMwdhuoGwHrtvhrFli4cY9jGLNwR37Idmqbs7lqcTTJXSLeaUb2v+EHwHz64ZzVAjFkLEfleM2wVm9bRZXChq6rha20xRq3ekbwAG5OFFRUzM+mKN/8Aybf32wHJJpgJtvbOTWpfvqyEHYg7fA747R1FrkseGDsyHdT0uOgwMTNpJmIB8NX64zJ0m5sDzv7Nh8sL8mtg9jJ0OY5hBwiiTygiW/8ADzYD0I+WD56HL4ZA3AiapAA4jDU9h59MKdEdKkM692rkjI1MxsI2I/Ltc6RvjeLMKtU7kUBUc+Ggbf43+ODQyR3+WSvyzOqBR7qlwNzidzWraNyxR7MSbkbfHFDLnF5Vjcx62GymLbGsnBaFuNCneGkgDusOuKuC7RSUVLohafMJRWwvTosksbFl1eypsRc+W+M5IFoYKiqmJlqW1SSyt+JzuT78NUo4qJ5IoQbBjueZF9sI+2s6U2QVJJGqReGovzJ5/AXODQVtJA4K3xIpqhY5GZ7Sylrm/s3J+eNJayWaZGkfWzG2/h4DwwrY94+ox3eS0sYJsNQxocEa8HxVl9Rwx/Z4AZNCErrfSN12vhl+wHfvLL3W3G/THyLTDLFaScAmIWIFyNudsYiuuAViqLHlaQDC0oWzOy5nKW0DUNPW8RihAjlThtYdL9PfhvSxJTz0tNOVAjGokGwv/n1xj2Uq66lzCLLs3gSSmkVuBVxi1mCltDgeIB38QNzfE9lUtRV9pM0zAKBSPMAjnkxXY294OF3jlxcr6C/wVFhWVGWxtbgSCUj2lbSW/qcASSwSd1kk0nkHIa/oNj8MLaqaqauhpKOLVU1ALtJJclEvbUfoBhlNE+XUipFeesciJGk/E55k+QsSQPDbAXF6/so22E0AvTGlWR1RWOgsNRCmxK9NtvmRhiKKyxSqySITuxX2W6gg/wCHGFDSOsaQM7SOi/fTMOZ8/Dfph9QIDcIRotYrbn7vHApW2SrZM5vntJkk4hroLw2B4yRAoL8uVj8ud8F/Z8nzmnSZqamqI2F0kFnB9DzHuOGlflPHR4ammjnhYW0kXDC3gdjhDR5NTZdUPLlMrwXP3tODqja38J5HzBB+mCqUePtM59HWsoa2gYTZTWFrW1U9SxeJwOl+aeu9vPD3s7nRraYQRxtTzxMRUQsbmI+fiDzB64EMwYhRs/VSfp44O7LSQmtnppFQM9njNt2ttp87c/jjoTcteyqYZ9ii4xqZVaapb8bd5reAP4V8hhfUVUxqGp6KISyL7enZI/U4cdoGlEAoqNzFUVCnVUKN4F5Fh/Fc2Hv8MYcODKqC72RVXUS+xPizH/L4vKLb2W2wL9kwOVlzGQ1B5hGFowfJevv+AxsVjJCJGOijUOnpywsyGsqO0daayB3hyuklZHa2kzuNgB0IvY7bDlzvZ+9NpmjNjYOCNsRODXZVpg86PK0rRyd1fwk+yOXLwwnjqVepnpyRHVQkalBvsfZbpsbfEHww0mdorzQvZ03/AJh/nTCLPxTUuYUmcgPw3UQMF5BXYDveOki/vxEIpnMOZ2Zjr1BwD30NmXpsR9ccUYNLQfY1dm4dzGWbUWB8/L+uO0gZBb8UZuL9R1GOKtFThyQfu3Gtf4fEY63VFRTmVXFRpJU1DhEUEsTjyjtJnE+bVhmkOmIbQx39gH+p64fdts2mqsxlo9BihpXKadV9bfmPx2GIupa594+uNPxsfFWw0MPBcmbBzcb/AIhjQkmoitY2N98DL7YHmPpgiM/6oDyww9DMNjimkmjKsJnFh+FjYYJGb5lYWrJLeg/TAhax92OUUaF9MKsceHG/R65mORRrA01PUskqRk6lbkDsB5Xsw9cS/YaWirqWKjRxJJSSNDIDzIU2De8WPqTjjtf2tqsr7PyUyTkzVIKBdV9Pi3y/pjyrJ8xrcnrYazL5jFKpG/MMPAjqPLA8PjfJjb6/BkvbPd8lo3NLU53LHpqa6Q8Mc9MYOmIDy0jVbxY4KehVaqndr3jiY7nkWPP4L8zhL2L7VJmlCscjKHGnXEP+mdV9h4bbYtqMUcxniYXmaO12O1iOY92FckG8lPTLaFrSx5b2ZzHMZELvHGZQg5uRuFHqdsMez9LNAgiqnMtRBTpx36GVhqa3kL2HlhH2pf7qmpdREbSUuq3UCdCflbBmbZnJSZJnk8EhSZxI6OvNTosLelsXioqKRW0NBWmF5Yb2ZCWS/K3hiHzPJ4DmDZhlRXLqonU4gvwZT11p/UWOD+z2ZS5nQQ1dZYzcJjIVFgxU6fncH3nAuZM9AC4jlkiB3ZVuFXxOAc5xlxRRt+jpHVNUB4p0MNVFbWjG+nwIPUHof63xlm0lUKehzKgk0PSzGZyDZhoBuAOt72I67434KVlKksEgJ03jcG4HlfwwpqZaeMEVErxg95NLkX6e/lyxEEudomCV7PScglbNaCLNJVZXqjxGifYxWFghHiLfEk9cRnbyfMc47RZfkFBMIopX11DqQTz2J8lALb8yFwly7tZmeT9p6x6ZxUw3WOooGNtYVd2Twfc+vI9CKPKHosx7TVWdUlQpWaERxrKQjo+wZCD1sOlxh1rh9qDcGrZcUVFDR5bR0eXRRx08GlAjk7KOvmetz1xvUQi8TcxqNx5WOEy1E0L3YsDc909Md3zgPLdxbQhsPPFPlhNO+wVmU8JERHNrXvhLNClTRVVDL7JUlT4dNsPaFXqb2FwNsA5lTSxSu6IQD1Awv07RSR3qoAadJVuwkQG49MTWZdoKfLaCoSdg9Ypc01ODudubflF/Hc9BhJm2bVP7Xlgeok+zoAgjWUhQLC9gDz3OEdTSxTO3CZixvueuDY8W7kU5qycrp3mdpJGvJIxZz4k8zhZN09R9cNK+mkWV4e6JEawu1tWB48tWULxMzy+Ik/jm5fLGrDSHJZFIxj3b343p11VgPguGsOQ0x3/5kyW/O3GP6YJpezpNQzRZ1kkoAtZas3//ADgcskUExNWCtza+DEChFB6DBzdm6wkss9C6FraoqkMR7rXwwHZ9Lb1q/wD1f3wrLIh358cXTZKdoM3GcyItNl03dJBPtMR1FgD13whWgqpAxjUFFNgTIq/IkHDmoeSpoOFUVMrKvJEbTt5j2T7x78IZacGPVHKk0Y67hl9QeWHsSSjSMqT3oPihrqQCWnDpLGbo8ThiN/I4tOyv/EKWizSnftEWkiChOPFENQG+7C/e9wv6483UlQQLAgA3HpgniiQoZl1llALHmLeGOnijL+SJbs9qq81ps2rRUUkqS0zxsUdDcbFT8dsc9oZ3/YtWRexQ+HhjzLsxWvlmZxSoQUKcMqxsCTyv8/ji3znM6erpJKONuHUvGQEYEre35sZOXC4ZEltA5xaC+ytUFyRR1Uuh+IbD+haXSj6yljcWNj64nuyGVS5dljPUyB2qJOIqk32sBf5csUsNmYWuzdcCnH7ujkjvUrHFGOEioOdlW1z44nq/LcvqZkqZEk4qbgrJsN77jlzOHmay8BFB5EX35YSfvA+qS5t7FuQ8R44tTTIk6ZCZvlWYUebz5hDURzU9VK0jMVAaMk3sRv02vffBcck3Ad1VZY4YeKWkey8rABbHmQflhpXw8XXTv3o5AQRe3PzwrYmLs6x4Ip3qZwqs2pgEju24vyNj8cPQyPIlYxhy6oadm+2WbwvR3vVUjoxemmUBlUcuGRuB63FhyxTxdpMmqIHrpKv7PSqbNxR3w1r6bLck+nPHnVXX1iZaZqaTjU6gCWOBQLDlvbcYTSVqQSK0scklJMdexF0NuVxy6fDHPx1kd1QLLtnpVV27rZoNGR6qKAkgySxgzN9QvpufPE3U1dbVSM9XV1E7Md+JKW+V7YSZPUuriml70YUtHIAbW52PnucMJp1hTU27n2Uvux8MX+NR0LS5N0ERUjTTAJpAUXPl4Y2Vvs8H2iQqsUQ77XxKQV1bNXu9E8izyWGgAXuL7EY5zKuq62lRJiU4TWljA0732YjBfjJ+F2ti2rqGqqyoqdwZXLAe/b5YJM0gjWaIRsmyyI6BgG/Q4GCAHfDXJcqrMwMppoDJTr++ubdOl+o2OCtpIZpA1PLSuSZYDEx5mJtv9p/UYYUdFZpZYJEnTa5T2l36rzGGNFkcdKrtW7Nq2Zd9sfNQiGZpqSSz2v3TY28rYXlkT6CY5pSoKyKrWJ3jkkCqW1HxPTFQDl5AJn3Pif7Yj4Hhn71TaGblxlXun+YD6j4YZLllcygosbKRcMs62I8RvhWdMHmhJTZFGSSMFR3lPNSbHCuWILIdF9HTbceRw4nYLZyNSfTAVTPxXXh3FuZHXGhB/giKt0zGARTDhyHRJ0cfQ42anaEoj21BRy5c8Dpd2XW52PM77WwerSVTatLOx7qpbc+nni0i8U7o5qSvFmkVe6+9h0PUYddmHbMpDAXcylrM1twl+fu3xP1EU8bssgMWpdlfri67HUcWX5ZDIWJNRaV2tbYjYe4fXC+eljOytNnpEdBDU2YzGKMD7sCwsvIc8cP2ep5UZXzKqvbrUaL+gUD5Y6UdUskYBYnqFB5Cw2ve5G3zxzJndDR1Io4pFaqO4p6dNT+pA9keZthOCS6ISVC+t7OU9IFeGoqieheodgf922E8bGldlnS8fK46emKupGZzqDNQCGJh3meoBYX/AIVBB+OJSpp5IZGIJ38euKSu9gpxMpuFqVkcaByJHywvz3Lamvy+KFYnipkTQjDkw1bn32A+OGuX06VdUscid0glgOTW33GGiVBCNEhMKg7KF5eVwcdHJxejoaRH5RksVHG01VGxXlpe9j+uBM5WiqwYoKWKnResKhSx87c8Pe0nE1BVc6Lche3zwgiiLtYA4axyb+zOdk195QVvALKQzDkLXB2vjXN5pDVGRgGTUVVgfZI5jDzO8uR6dJFA4sbBr9bdRhPV07PWVMEgOh5Cym3JvH52w1FqWyyV7Bo7TzRywyGKrX2JB+Ly9cXVTRUeZ5AcxqlSGZIGd7DcWG4+I6eWIPgcILvuvXwxWxNO/Y8CRtcdSxWF1NtLq26N5EC9/L0xd9ES7RITRGOUo3Q7HxHjiiyivqoaCKKI6FKm5Ue1fxwP+yjLChLgupsBa118MMsmjiCyxTAAoRb+XApVNURkyJLQQHL06EFmfdW2vtgMxaGuDa+HlKKbhNqYBCTYD64S5zPoUyLa9rA+OKfHx0LRySnKkL2qI1IAPLFHDlVG0KNJAC5UFjYbnEZE93xTR5vGI1BO4AvgeSDvRpZeU0iTphNXMtHAmqeQbAmw9b4bw9jHsJK3MI47c1jW9v8AyO2AcqJjq4GQ6TdhcfynD4zSSKoeRj054NObXRXEo8bYDNklFSI8MK8eYoQs2o7HobcvhgOnzCfLl+yyxCMFg6kdSDe4OHBQatN2t4ajhLqMlc6Sd5QGsDvbfEQly7LzfGnE1rq+nqonLxGQvyDLt64q8uMc+VUTwn7rgJu3Sw/z4Yga/wC7rJUTuqLAKOWKqlF+ysCH2WmWMgbXXWLjA80PqkL5Jue2MqKrzHOA8FDI9HQk6ftC7SyDrp/KPPnizyHL6HJowkMAUltTAAapD1JPMnzwlyBVWmkKgDSNrdNsOcvZuPGbm+sYVct0tItBFBX5xDQRxxVLgTSAFYgPYHix/phPm1GDTx1kEpeGW5B3Fvdjzft1mVYufVQWodbC4I2O3LfFx2alkk7C5cZZHkZhISXYsSdbdTgk4/W2d3Z1ooynHkYi2jTqt4nx59MYMxBIkuSNhfmMGTkjLprbffKNvC2AX3iBPMdcLRWwdUdJY46lSlQSfBrYTy0P2aobgSBwNxtzGHC7TIByJsfhhZnBMfBlQ6XDe0MHg60chTUOxkNxY9caJDFIJJZo1Zpup/DYYqKqjpn1M0K3DixwszdRDXmOIBUCDYDzODKfpEyTSITPIjTVZT8LjUp+uKXJWy/M+zmX0hZ1mpRKZFAsCzPcMD6AYC7UorZcSyglTcG3LCvIWKSLpNu4OXrhuMriDybiP6JmmJp7oHh9prbkdDgmai+0IWgCrIuxJ2sfA4BoSbiX/qNObt1Pet9MOsn78zq/eVkBIPU2xKgrFZya6EsYkkHC0Mkqi7KfH9PPE/U1Us4T7UCjC4KflNyLfLF3L924dAAyuLG3K5GIPOWJzCpJPORif9xxRJcqGfGSdswRrOxG45Y7cT/L4xj5HHF8WaNCPR//2Q=="/>
          <p:cNvSpPr>
            <a:spLocks noChangeAspect="1" noChangeArrowheads="1"/>
          </p:cNvSpPr>
          <p:nvPr/>
        </p:nvSpPr>
        <p:spPr bwMode="auto">
          <a:xfrm>
            <a:off x="63500" y="-561975"/>
            <a:ext cx="1524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0118" name="Picture 6" descr="http://www.thegardenhelper.com/pixpg/graphics/monster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4114800" cy="3505200"/>
          </a:xfrm>
          <a:prstGeom prst="rect">
            <a:avLst/>
          </a:prstGeom>
          <a:noFill/>
        </p:spPr>
      </p:pic>
      <p:pic>
        <p:nvPicPr>
          <p:cNvPr id="90120" name="Picture 8" descr="http://t0.gstatic.com/images?q=tbn:ANd9GcRZGOGhlmoCYBJD_uieMWMbYuVDOXs4XU3helAmNLSr0PypphFO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600" y="2438400"/>
            <a:ext cx="4196400" cy="3143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40" name="Picture 4" descr="http://t3.gstatic.com/images?q=tbn:ANd9GcRhVUqwXjC97n6i41st168cHR3-3nl6VesYQi9-Gzt0pYopZYH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3124200" cy="4357439"/>
          </a:xfrm>
          <a:prstGeom prst="rect">
            <a:avLst/>
          </a:prstGeom>
          <a:noFill/>
        </p:spPr>
      </p:pic>
      <p:pic>
        <p:nvPicPr>
          <p:cNvPr id="91142" name="Picture 6" descr="http://t3.gstatic.com/images?q=tbn:ANd9GcRNSKhProW5mtR63QlxyADd4yA_xW3J09BhQ0NZnIUHfQtf_8bUK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9400"/>
            <a:ext cx="4103569" cy="3286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Daffodil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62" name="Picture 2" descr="http://www.aphotoflora.com/images/amaryllidaceae/narcissus_garden_hybrid_daffodil_flower_16-03-1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4775200" cy="3581400"/>
          </a:xfrm>
          <a:prstGeom prst="rect">
            <a:avLst/>
          </a:prstGeom>
          <a:noFill/>
        </p:spPr>
      </p:pic>
      <p:pic>
        <p:nvPicPr>
          <p:cNvPr id="92164" name="Picture 4" descr="http://ugatrial.hort.uga.edu/_ccLib/image/plants/DETA-15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371600"/>
            <a:ext cx="4709847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Boston Fern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3186" name="Picture 2" descr="http://www.beautifulbotany.com/STOCK%20N-Q/Nephrolepis%20exaltata%20'Aurea'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85" y="3200400"/>
            <a:ext cx="4519515" cy="2952751"/>
          </a:xfrm>
          <a:prstGeom prst="rect">
            <a:avLst/>
          </a:prstGeom>
          <a:noFill/>
        </p:spPr>
      </p:pic>
      <p:pic>
        <p:nvPicPr>
          <p:cNvPr id="93188" name="Picture 4" descr="http://www.indoor-plant-care.com/typo3temp/GB/c_26ff37121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2514600"/>
            <a:ext cx="4686300" cy="3209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Norfolk Island Pine</a:t>
            </a:r>
            <a:endParaRPr lang="en-US" dirty="0"/>
          </a:p>
        </p:txBody>
      </p:sp>
      <p:sp>
        <p:nvSpPr>
          <p:cNvPr id="20482" name="AutoShape 2" descr="data:image/jpeg;base64,/9j/4AAQSkZJRgABAQAAAQABAAD/2wBDAAkGBwgHBgkIBwgKCgkLDRYPDQwMDRsUFRAWIB0iIiAdHx8kKDQsJCYxJx8fLT0tMTU3Ojo6Iys/RD84QzQ5Ojf/2wBDAQoKCg0MDRoPDxo3JR8lNzc3Nzc3Nzc3Nzc3Nzc3Nzc3Nzc3Nzc3Nzc3Nzc3Nzc3Nzc3Nzc3Nzc3Nzc3Nzc3Nzf/wAARCACMALkDASIAAhEBAxEB/8QAGgAAAwEBAQEAAAAAAAAAAAAAAwQFAgEGAP/EADkQAAIBAwIDBQYFBAIDAQEAAAECAwAEERIhMUFRBRMiYXEygZGhwfAUI7HR4UJSU5IGFVSi8SRi/8QAGQEAAwEBAQAAAAAAAAAAAAAAAQIDBAAF/8QAJxEAAgICAgIBAwUBAAAAAAAAAQIAEQMhEjEiQWETMlEEUpGhsUL/2gAMAwEAAhEDEQA/APM9n2F7+DE14s8hCsSVkVs7kcz5fr7jxwjQzns+9mUHYxSJuNvEc8uG37UvZ9pdlLbrHJILiTBDSMxizx6Y+xWpLiymZe6tI8YA9tjt147nzrCXH/S/1POZv3ATR7P74lm7Pu2A9sqyDGOPP7OaLJ2XHbqyfgrlWYnTqdTj4H140s1ykYKx2UejvAxVZGbOx6nO9DF7ACXXs+Iq2AfExK7kn04491KxBGjByHox1ez4dRB7NuSwUalEqjxEdNXHnip8PZPaGSRAxzx8Q6eu236U093A6HPZ8W43GtgcnG/yApF2VpM28axDbwqx4/rSlhUBIAjMXZV9JLqNueGw1Lvvtz55HxoZguIpElkVQqnC5OfPhS1wxK92pOWGDn34z86LFgd3GZhGufbY7DzridXF7nokt7a7VJY1iFxgKXVcBc4455CvC9pNPddqXLFzIUcoCByXbb4V7eKZSio18swxp1MuMdMbUK1s4rUyCCNfxFySGlYau7XfPocCp/p8v0mJbf4hwZRjskTxFikf4uIyjK53FXGsbWfUtuO5lYcRX3b/AGdarOZezpGJU+MnHiPPGKFYzHvNZB1KM4rY7lgHQy+Ry4DoYOxj7ppLVwdPpxosRPdFGHs7fCu3IEmmVOW+QedfIdTgblZVOCORqb+Q5SbeYucBCu65OSPdX0Y1MqqTknxHl765g7Kww67Gt22iW40htT4yByGKk2oONC4xJZzQHEjxiPkU4GsxpaxyCVQ/epur52HWjTiaW1/MQgkao8/1EHgPvnS6Ru9viVNJG+etKgLA2aiLZ7MdeSPtDsx4NCqRnQccNuHzqT/x67dZZXbjoGBzHlRrFtBA1H2SfpXY4Bb3MxB8LMGHn1+eadNIyQoQEZIORY7z/j80Ur7QyuyM4BIAY/tQv+LRRi7uSjCRe50kMu548PhXZ0EPZlxGpOnLEjHLUf3rPZKiK2mAUpIylQcHO/Cq3WJh8ywIGNh8xi67Oj7Tsuz1tkijlkGFcDCgAZ368hUj/or/APxL/t/FeqsLZYY7Zmz/APnjKKB7W+3D4Vz8P2X/AHy/6t+9TT9VxsdxVyldXPHW6yXIEMMfiJxr5D1qnaW11aowjaI5OSSDvXIO1JbjTELeJAfZCeED1qglrcywiXAwehq+bKw02hKZsjjRAAgxO8bASKRzOBkUTKuOGGODyGfpQza3IPEZOAfF/NY0Sx51AgDf2fsVnIDdTLQbYhVDqDqB04wRyO1dKlXLL7J2TzoaSNt48HHLhRyzSR6GcMyewanRB3HVbFGBjU94zuOAznrvnH30piykRbnvJYFlReCudvdjY0q5Zk7tST4RqJ601CqBoo5JTGoPifBOkegpmMBFShJe2ryqpj7liDjSw93HH6+VFu3kawla3OZZAOGwz9mp91bdiyvhLk6wMaiDkenvxj4U9G6xwssTagvsnG/wqThF4kd/MWgoFTFjZQ2tkYZITdXjjwqScKcfPepItLiz7R7udBHIVy6ZBIz6VYtdUaaQx7w+1ITggcxmuG1jvCEsII2mzmS5dyPUZquPNZN+4yZKJv3PPo5tWDKS0DHdW5Ginw6lUflt4lPSitbK1y8MrYTJDspzv1HWnOz4hD3keRJGU07jj1zVXcAX7jvkFXJ4bX4mXDDY5OM10uFUYk0Y3IjGS3rVC4sR+AE0CEIp0vk75oFx2fBD2fBdPIxWVfzADjB6emCKkpBO4ocGZtZ8qRndTkMR1xQ7ifF0yHVkjVgjrVG6trS3Wylt4tIcLGUHBgBx9T19/Oi3PZMUl6O5ZlU4AJ3IU5ockBJMkCimzIMLlHiyNmUr7uNNO5ZRt4sk8ck7ffwqtcf8YkbW1vPhVJ0hx4ivLeo7wNHKySDu3U4IyAc9Kbkp6MIIY6MwImlDRMB7R4nbjTBQRgiLG2wOePw4cvh50JXRip1adI2GCN649mJZjKtyyudyFPh+HKu033GpTvRMLFO8UuWtzxzlW3p7/sZP8TfD+Kjzdm3yshtLlW0nJ3Pi+Owrmntz+xv9l/egcCNsETjhU9EQFhY2r26zTMjkk/lavZ9R/NMzdplQIhIwRBhV08BSMXfo4e33wMZAp2x7OdnklvlZyB4c8M9T+1asgQ+Tm5pyon3OZmHtEyZAikYZwWHL6U1+JQjDNx2I4GuSqD/VkdAAMVlo0B3yMDfNZW4NsCY24HYEJ3kJ9r47VlmTWSrgEcjwrotiYjMEcxg6SwGQD9ONaSNDE7xpI6IRrdB7NLqcpA3A7a+O2SSBW0dEk72ZA41DwFiNXltTC2U5KaI5D3qd4h08utKyQSyOGdWWJX0mUglVJ648qdOJNGWHEz0E8BJQvbWiHAOhJMkDz3+8e6l5Bodcggk4OTkUFIrSMM8U+okZLacA4r4ahEzIdaczw0jlUHG+5lew0+m0FTE67HjRokEkOZZO6s85bQpLH96WmZXBdQCHAz0HKtN41jjGGBOyjpQHqDrUxcQI0Jksslc5RXOTp9R16Ufs5Ibmx7wKFlVyWJPEfxkUfWrQLGSBLFtkcx9/rSltohleFAArbgDkDTlyyn8iEsWUj3DWE5f8VE2GDnI35n6UCaKSayFsn93/AM/T31yNWWd3BGknG445+/lTitoI0k8N250hbifGcO7hEgQiMXDZ7vBAA5jc+lFvLx7RRmHShwCF4nHn/wDaXKTpGJ1WK5hVvzAPaAzxGRywedDurxUjMcIMsEy5EZ9pGHSkCEne4QlkQV52m5n02s7iA+IAjDA8xUwAM5d2LEn2+vp8P1ojYG7ysMndcY/SuiNmG7ZYbEZOPd8q1KoHUpQHUyjw4UnhkZGRRCIHi04QZzlgN/LHl86DJbybsHjYAEAMDkn1FLvHNEjNNBggjcNkVRcZP2mMuMt9pj9vbBJM29zLgAlkZgf1/ej6L/8AzR/6D96ipcrE4bS+nONS8BR/x8PX51xw5fxf8R/pZfxf8QBvI4WKqhJPHTTnZt73sgs5ZDFCclZCud+nrU8X8MqPiMMg4kCvlljfZANPKmONaoiVZFrqp6w9j26xgfjCZCQwJONscMUR7JYraJhComgfIl0htQzzNec7OvJraUKksah9i8oyIx1FU/8At4BKY7IyyMBhpMHxH0P1zWR1cGhMbY2BlITwRSEooWG49tRsNY2OB14Ut2c0Vrcy2ofaQYK7cOorccpuk/NhV14seBHPOeu1Ze2glIl1FJF/u/q8iee1SujRi8B6M3LdCCKFtZDQscbcN9vmaJ3sZeRdhDcqNWTsDy2++NLywli4K6g2DxzvS8plVVCsAVOCPLniuHwYoFTXZ0MEt8Le4QtED4xnA402XhNjdRxYjRWwvljgfv6VOjk7u5luBxZN/hismbTavg5x4wMZ340+2M7jyNTAwupTjIwQSeVfNOyY8QX/APrl8aVt5Gwrkt4qLFDJca0C8RkNVeIU+XqUKV3DrK8M6ls6W2r4gkGUZ6A0N4nwsbjS68eFaZSwGrlwzSnyNLO4i7h0dphgNoPHSTxp+NpIkUlVkRdmCnO368hU63khZlDqNuDA8KedJ7OZJI5CyOxIJ4VJhxNe5Nu6nbrVbSC5s8vDKh1qRsORBqZJaEBZMNr6Ic45b1Rln/ESmFYzGjeIgZxn7FFtUs1Ps5Vd2O+T5A1VG4DcZchUTz5efUyvGXUeE7biiRrHNsrFTzHA/DlVq4s+5tWuGkUh28EeM7H9uNTh3cshYY7zbGdjjFOHvqEPexqBjhmiZnMxkj0k4xuDRYJzkqYyytxwBg+tERmjAzv/AHY5jFfXUUsEYmtEXOoauen0++dEMSdxuRJ+Zm67Mju7TurYiN0ywj5MfSvMfg5//Fm/1NXGlkuJALWQqwYNJINselO5m/8ANlq6ZDjFE3LpmOIUxkeKC27nTGiqQMYA4jzrDRxBslBj9K46sk5XKjHDeiP7J2/MHIip2b7ihjqzYmII4JJ0QDSpPibkBzqtaojFUtlCw5GZDtqP1qEskk+ruumd6at7+We2EJwukBV0ZGfnQdCfc7IpaexWSGS2bR4LWIYds7mlY5e9ikupIgkCnCLsdZzy34evGpEWq1skiuZAsIJOjrnqedM9ndsxX95FbR+G3iQksRgEDHL1NZzj0SP5mf6dAkQ0ENwsTXN24hXcqu+ceZPOhxTm5Rni/MRTjWUOGPDY86bu7de1ZxCxIt0IJRdgduZ286HOwylp2dboqjPkPXbifpQ0R8wchXz/AEIiXQSZZNjsdIzisNGhjKxkbngdj601e91bxiNGDuBkk429PhU9HMjquBqI3OedMq+xGAJ2JidQZY1GBpOcHIzv5URbmaCcdywCgbikjNIk5XSdON8k7emMZosVyjsWB34eY2HT1pnUkbjlSRuP3UmqXxkKSgzvQkyFHizg/GsaZZpGk2B4YVcffKtNhQfbIAxsOB2/muU8RQnaqhO4CnSo8iaLHO5iMJJEec4zwPUUROz2nRWjfZt844evSmZ+x5YLf8TglF9vB4D7xU+QiFlg7UnKqysVzufKnljGwEeIxjYA70l3TiPvYQJUx4tI3+XlimoYy1uskbSAAcN8ClblWopC9z57aSe4Vp5dEacFA5/eKD2hFHcyRW/Z/Z8hYNhnBxgeVUEWYP4C0gxlS2On38K1BOJmCLrRnOPyzjPl+vwrlyn2LgDC7kDxQXjQPqyuO8VtwPKuXcmqZ/wczHv0ChT7Kj+Kq3fZ0RtWltIwG3MjF+J4Hblw+8VFZFEhKZ6da1Y2QjksspHYn0S93iCLACjc8wOpong/zj4VqJQQ7EbnGrzxwomiPqn/ALUCwucV+JN0rMjK2xONzyx9mlyoZniLDUpypPMZ4U/3Tx7q2teXUj0+NIT928iMTpOcavfvXKfU5DcWgjNrO65LIxOM8QedVEitpJhPbEwOGBOrdaYmsrcAP3xl8Iyyrj5UobcDeJxq5A4P/wBotkD9Qtk5e4SazjuJhLO4lkGcHpnlitFWjUm2YK+MDJx9KWXKEAkxtx3rU0wUYugQh2Ei/pSU3uJTGHse2Lm0tZLZYGa5kbY7nIxyHHlVGHtaeyt44p7WWdMDMvd7565G+PcfnSnY84s71Jpbtu4Ckd7Cmphw2ztj1q7NeCcM0V8hzw1x9R13+/eKTIV/bAxA1UgTx9ldoMzRvJbzEnKvsSfsVuHs9lMZ196BsNPAmnbpdZzNbROoJ8aeud/lQ0MdrA8p1BiuQNs4HFsc6JyGqUw/UPQifaNrmNwMZ4t136VJtrRtYzsAcZIxj72r0Kot5bjQQQDk4643+lLyRoqPlc4bBBx0865chAqFHrUHBKoARwWUc+Y+9qZkR93hwwPMYx76m2FrLcXyr4hg50gZ291V2IW6kjiBYBQWwdsetHKgU+JnZeKtxBnLR5nLpOGA07HiDTFlaXMc6v35kiOzJzI4GlJrcuiukzrGdwSDn0P2K5bvDC+O8nZxxxwz1x0qQ2DX+SfE1qMXK3PZt+zJbma1Y5IAByOmDS1t2mkPaMrI2bVyfCykFduQ9adu7lZLBtN24KbrFIMBvIHr8PdUtbq2uwfxMTI4GNQG6+dWUFl2IVuupRsu2A5tpJjgRoyzAg454+/OkI7mRNMgLKNYbGfZ3zScGY3w2TE39XKmJAEULgvGQRk8RV0wpZllVe4/Be3ds6yAa0U4wB7QJzn13pG7uSL9vABFMSygf0npWre5HcZU+KMjY9KWdWnd4pCW1HUj9KZVXetx1UA7jCTIqmKXhkb9KJpi/u+f8UOOIyJolyJdOhmAoX4aX/I1cuJGJBNVGGNX7PU2CY2CgFkOSCOe439aBcWwLd4pyxO6YwDy2860khdQJN1ycccZ4ZHnWwSqhQdW+eG+T9azAlTMoJU6i0TNG/dKxOTsOlYlV1/MhY4JJI2/SmpIEkXO4cruwHHG30oK99DkSKWUf2nNMAD9scG+oFLwaStxGsinkRjypyK30LrtpiYyPEkhyDQO7iUtIkYkQDDow3BHT750awspppglipkib2gx2SiSK1qP0NSp2X+EjjKtYssv+QsQPdt8q+mgsXmYRrJbyjOMAHbbOcfe9U0W+gi7siHSMHwaV+/WuDv3bTKUYA7nAON/nWMvvRmbs6k+C1VWDiUsnUNjNEMSSSNHKVLMMrnYg/T+KPIy60bSFi4EDgPpxrtxC5hdV8MsQyjMeXTPoRQ5G4C1GhJTqeyrhAspd85YAYGDn16U92jAHgjnhOFkAYn793KmJoO+7OaVe6S5XwSSEZIHkfMcutTbeZ3tPwhBMcUpZHfj0+FOfLcYNyN+4zZabXs+a6nKkh9C5GPh8a+slEVlLdAF2djxP3ypOdWMfdzZMYOxJ5kVSiniWCytwPBxkkzgIPscK4/7Ayk9TKRvEsYMeGZCXA3GOn81lkXT30TqF6BATmjARXD3U6E90F0DGMDbGw5HHLnQrNGW3iMQzryMMdiDtwP3tSsK2DOU6ozdtLGQFMsTAg6gyacjHDb761I7Zt+4vQTbC3SQZXS2Qx548t+FXdwokt0jxnJHdDjk71y6gvL6JNdpCXjJKsNmPpTYsvEwA8GnnLeCWVykqAA7g8iKfa1ihtXEs5Yk7DTuffmhzzMmF0MGPhyRwPpU6GO+ZiQrPg8+dbFJY2TUupLG7qFWJYHVlbKE7jFHXQjNGoxv4SDmsSQXNuFM8DRq5whOCDWoXBUibCsVJUDjTNZ33KHlVzt3cNC8emMYd9yeVE79Osf+1cdo5Yfw82BJjIJG3rUrNr/kT4Gq4sQdd+pTFjV133GWceIHOoYyAMgfe1DD8BIAMgYJOcbdffXwaGbBZS22VxvpHp7hTS2sayHMuUC5xjOB553HKshIEzATKDTjXwODrGMMN+PxrdxbhxkjRp31gbr5eYoizhY3NvEBqcLk7kee9aDtJNL3p/rVY8nPh6/L9KSyNyilRuBSFFJLSHWFLEgbjbnT/Zc9oADI4RRgBlXUzfSpEpaC3u7gk4Zyse3IbD96odhXMUFnBm3WSZxu0pA0e77NF18bgc+OpUaSGScxWySSEEYd2OKIq4k7pNmA1YHUff1pgd47kEqJnXwgJgAevOpyTJFaWt6wYeLQ4J4YPMdRjHu+GQDlsSHQjiRCUqUHhk9kg7ZO2M8qE9+kF3boi6pArJKAPFkbUr2rfMhubVScSRiSF0GCrcT6+74VHFzNNNHdGT85SdbE44+79qrjxWNxQmrMsPHKHdZSR35DGJeZ+lFSFAJFXSpAyEiA8Iz0zx+811GlmhUWkZjDDDSvxYdffnNbtzEvfKkjMqghmzgZHl7uNK+lgXuIyxPAcqgkhxhtOSQPL9qxOVWLfxRy5CMoOzDPH51QDBZtcgVRI20h4Nx2PljHnUn/AJNaNbRRS2smklvFEzeHJBwwHx3qmPyPEymM21TFtPJbwG21FlkkBJI/avRa4knMZfBhiyRw47cq8raXGuNEkYiTjq1cN+FGM7qJGLuRINyx44psiblMmGzYlPsW5lmklOiQIgMh1DYrv+9Hv4JnQvayOFzuFfAPUGpsF53ME0aygd8AGKjdRxqz2bexyMqqQCoG+o+JtySP28qm3INzEkwIkaIZbBOBk8dqYMWY9UUuk/1HTsPOhTmKOdxpIUMeJJJ34mszIk8LRtI65byqi0WFmACzuLdqFowiSXKu5OoY4gedKmaKeZAqlQNtfU9aPdWEzvrjdXKjHiGDSZgmhB75cA+YIr1Mf02XiDc9ROBWgZqS6d1Nu65ZDuRxIrOLb/w5P9q+JklhLKMMhznqKHrl/wAQ+dXUBRQlAoGhG47rvmYRDQFYghVxkY9PIHA8qHaNIQzP/SDpJyRv5gb/AM1uMKsaFVG5I/8AfFFtVGLcni4GfeTXlNQBnmlp2NlKaeGGxpwOGPvpXWOk5UEAk5xuM/rz57/GsxNqBJAwRuMbcP5rrDLuCd1Qsrcxx28xtzpQLJESLXl1IFSIOVMj6SeRr0/ZERishKJiinioI3A++VeTjw11bFgD4z9Ke7Ru50S0gjfu0eXDFRvgAH9aGRAwCiPXIASzP2kqzYj8UqNqV+TLjP1A99eSv/8AkDPcS2ixMIvxZlXxZxkHA+eaoscTd5z2GOW4P7VB7TAhv59A4E8fdVP0+NbqUwqpNGX1bXoZc54bADbO3HfHvr6ILFOsrKe7LAMucE+/74Gk+yJHa1UFidJwDzp8k6wvJjv/AK5pG8TUkwokT0FvLJfxF5ClvCunAzjV6eQ2FctPw8cUptwTDjJZRlmGcZ28vpUB5GFgWBOSQOPDJxtXpLWFI7YomQO761kyChJKKMnTPJ2YhuyO/sHP5gTipPX3gb15ztXtJ5LsLBcLdWyHMJI30kDIJ4/zWJu1ryye8t45A0EpZWjkGob7bUh08q34sfHZ7mvFjANyjaxR3F7G6SEKDnT/AG+VUWljlEkkhydYAyMDHX5VO7KGC7jOo5BOTwpvHhEfFS3A/GhkNNUZm4mozHqMn5TorDgpGM+tEWV4ZhMpj7xWz7PHp9aRlJ1o+fEy5J91OROzhlJ2Vcg1FzUk55Qih7hy8pAZjk7YJPpRxad5IgVfCWAcnoBSag6A2Tnb9KqWZOQQzA55GipK7kVsbke4kuYC7BQBqbCkcB60xaXq3Fvi6gUwnZ2ZwuD1qtLbxG2IZQdURfJ4g4PCvI3hMdymGJBAODwrdg+llHLjVTdh4ZRdUZ9MO7umOtWQZClTsRyofe+R+Bol5JmRSVXJG+1Lb9TWwzWJ/9k="/>
          <p:cNvSpPr>
            <a:spLocks noChangeAspect="1" noChangeArrowheads="1"/>
          </p:cNvSpPr>
          <p:nvPr/>
        </p:nvSpPr>
        <p:spPr bwMode="auto">
          <a:xfrm>
            <a:off x="63500" y="-592138"/>
            <a:ext cx="1609725" cy="1219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0" name="AutoShape 10" descr="data:image/jpeg;base64,/9j/4AAQSkZJRgABAQAAAQABAAD/2wBDAAkGBwgHBgkIBwgKCgkLDRYPDQwMDRsUFRAWIB0iIiAdHx8kKDQsJCYxJx8fLT0tMTU3Ojo6Iys/RD84QzQ5Ojf/2wBDAQoKCg0MDRoPDxo3JR8lNzc3Nzc3Nzc3Nzc3Nzc3Nzc3Nzc3Nzc3Nzc3Nzc3Nzc3Nzc3Nzc3Nzc3Nzc3Nzc3Nzf/wAARCAChAHkDASIAAhEBAxEB/8QAGwAAAQUBAQAAAAAAAAAAAAAAAgMEBQYHAQD/xAA7EAACAQMDAgQDBQcDBAMAAAABAgMABBEFEiExQQYTUWEicYEykaGx8BQVI0LB0eEHNFIWM1RyNUOS/8QAGQEAAwEBAQAAAAAAAAAAAAAAAAECAwQF/8QAIhEAAgICAgIDAQEAAAAAAAAAAAECESExAxJBURMiMgRh/9oADAMBAAIRAxEAPwDRkSlVSuqtKKtMRwLRhaICjC0CA213b6UoFpVU4oAaTPHBGZJnWNB1ZjgVCal4ltLO5s442SaK4YhpFbhQO/5/dU3qml2+pWwjuIlk2HcgYkAH1461l/inw8LDXLbe6+TM23aAQBwTn78VlyTmtIl34NHsNTsdQd0s7lJWTqAeadlahdE0ONFgu4SqTKAAcZ49KsbRiri21krPkaFaTZadMopMrVgNWWkmWnbLSTrSGM3Wk9tOnXik9tAD9VpRVriilVFIDwWiAroFGBTECBjr2pC41Gztl3TXEa4GcbhmmHi2aeHRpP2e6jtmY7TI5wfkPesumiutSZkimLMmSAT8T4x6cnP96znydcEtvwaJJ4wjERmigiaNQCQZxu59sVU9d8SwaxHExiaGZJEYFu+DyPuziodNPuLqZVtVYs8edoHIYcYz371Gzx3EKTAx/BG/lO2PsH0GDxXPLlk8ENzs2PwvqMN7YgRuNyAbgTyKHWvFGn6VlXfzZR1jQjI+f3iqFpT3jMt5p5aGCQBGwftY64FG+jN+/lhmDyR3EeSZcEtxg/rtWq5X1wi/sT8vj62Cki2cnPwhTnPH4c1yLx3bSRBjaNkjJw4/r7c1V9W8LyWAuVcyKIJBsYj7SH+wP4U0l002YWO4VSud+8Dhhgkgjt0/GpfLNCfZbNR0rVLXVoPNtHzjhlPVadMtZv4K1RNPv1infZFKPtA5HsGP1rSlZZF3RsGU9wa2hPsiouxu68UninDrSe2qKHiiuXNzFaQNNOwVF9T1+VKKKg/F+n3OoW9rDDxD5wM7A9FAJ/Hp91JulYndYI2+8dwxTGOzt/NAyAzHGSKaJ4+vI7lY5rOIgkAqpOfevaV4UTzndUkkEowWk6Ad8UGsaLLppvHMce64dRFKMdDgEfPP51h35KslxktsPxL4uS9sv2W1tiGcEs7nOw46AetKeCoNLv4V3Hy7yBsqzdQfY9+lRI0SI289yobyoiyRovWRhwSfrxTB9NudOfLyNHMFGY0ONoqXOV3In7Rdl28U6jpWgGO8hjje9ckJGh6j1PoAaza41aaUTHEIE5PmKAMZPUj0r37JOWmkiTcwX4jtzgnnn3Oaa3UZCI3vywHfPSolPs8Cbk8lj0jxSthbxp+7xL/KCWOOPanGpeJLi6ure4ghhARD5cigjOcZ4P6++qzBDMVAiVnRuWZB9n7uvFObazlksZL1MyrHkvEo5UDvQpuqBuTZPaz4vuL/AGRJFEECgPuXJb3z8+cVAXLtcyGR33F2wShzx/SpHRNEkumadWBiJKkkchc9fvq0WvhaOWBoJoojKqZO3jJ9adTlsahJ7KQ9jvkjMMu0ucBtuNhz3p9oPiK50m8EM0rSwh9r5YnIz2zS+oaVMly+nxfxLkSBUbIIAIyR7Y4/Cnx8Pia4lvJlXyRtjUL1Yjv+QxSSlF4Do7wXxWWWMOnKsMihxTXR45I7QrIpA3fDT3Fdido1HaiiaNZI2RxlWGCK4oomkSMfxHVef5jimAcUaxIqIMKvAoLy0hvYGhuUDow79R7g+tEk8LfZljPphgaVBB6HPyoAh4tHhigaFiiBzuwDySrbs8+oHNVG7W1vNYuLWaQI4G13z3GSfxIqY8W3xXUbe3kTdFGwfbtJySPtD1A7j3qq6sqRajdtHJE0UrDDJ26Z/Waym0iGx/DaQm9lt45VaOdtzkkAc8YHtgfdmg8a+HYbDTFurViMMBJtPwv2A9u30qIluEKkElix5BIJ9se3SktXulksxGks/mN/9fQcHPIH64FZfWngOxbvA+kpc6UFZdsDHLHGCx7dajNc019Bnnh0+ZdjoQyvjDbuOenP+KjNF8SXejWD2yyhhKA3wgEpx2z3xUZd6je3k4Vd7bzuV2wWOOTz0xxTbj1XsTkX/wD07jRdOfzChVfhVjjnmpm913RdPmLTXcSygbSFOSB9KxkS3EcQE0snlNncFbt3/AmpC20+KKW3lm8u4tJmCbjkYPqfQg5prlpUgUn4L3eeJ/Du5RDciNNxb4LduXJ5J4o08S+HvLjg86Qx7siQxMAzVBJ4ZtYdThg/hNFdR4Rwd2Dx91RV14Zlto3lUl1WZkb2G7aGH1HSk5y9FXI061ure8hEtrIsidPh7UrWQ6Xql54e1EuCcFikqt0fFXP/AK0h/wDGl/8AyP71pHli1kFP2Dr/AIiu31CbTbRvJ2EKzjr09frUE8Cy2sF5c3UtxIzFTCOvQ4GalNSsV/6mvVIwZwH3dPupW30N43MVy2YPRSchux+VZS7Nsnq5bKkYyyyPv8u2DZcknAOTx7/SjhvfKnWdL24RtuI3QHJ47+lWe40BM2lm0LCFSyscfabHH4ZP0qE1LTYY9PS4dS93JkqAfhSPoOOg4A59aipIHChlNrV/KQ1zcSXO3IUOc4p5Hqkd5/Ent/LiRf4jQjAB6ZJ+mKjp7cWsVuWdXZ13bQOVB55+lM9PjKSyuwVY0BwMk5HapUpN5Jja2SmrG1hki/YcBSgbknB9PnTFhLKwzukIBGDxnIx8gf7Uyhd5rstJLgFypYDgY4/zU6bt7aeKK+VGEbZ+EAn7BVc+wGD8uvfFJ3stK3Y60jwzd3WmpqEEbvwWK+nGcAfWl7sWMzJ5RYS7SZF/lZj0I+nWpjQ/FdtpGiCFF81wnwrnoe1VO5mGz9rnjcl5Ml0GcNnuB6/0rRqKWAb9Balo08MMpc71VgoYD/kM81L+D7GLUFutOul3IOV2nn1yPakoL2G406S3ufMLOu+I54IXswzjH5cVKeCYrm81hdQ6L5eOBgbaSirVAqFLbRDNCsREkN3bN9skDcB0xjknoP1z17uezV01FVuI4mKKCcElWB4x15x/Wr0Y1AJRFD4ODiqxceHprpj58ryDd9knauc5zgc9fetXClguvRVr7RhrOj3F5ao5uCC8gc56dAoHsBUP+6NT/wDGb7zWsWdlHZw7EALdzReUvvS+KxOKY21XT45mW7VSZogQMdx+hT+O2imhQyJ8WBn1pUYPWlF6VrS2MGS3SSExMOCMZ7/Oqj4j0bENzJu2szIkTMcYAHT5DBPvVzB7VUPEWoR3d61puAjjBVCTx5hGM/TkUppUJlRl0czAyxyOzFghMjf9w+uMdBURbWL20c4uCcnPKjPfP9qsU+qWsVjzKP2pHIJHQ5z/AExUPcXS3czxuxJZftDjjHYda5WkiJUQ62gC/CWJIz8R9yMfhRxRSRuUchSAuGzzj4hxn8qJ5bdl2RrOWPGW6Dv+f515VjlVnkyPiHfuM8VLocRysa+aTDOigjJDZJP+Kk9NmW6ieFXVY3Xa5YY45yfb19RUKm+D4gu4OpB3HGKd2wH2WAYtySp5YHP9qoEiW060WSygmlUqDIwGT/J+ufrV18G3Mf7I1mYlSWEcEfzL2NVCS3uLeWGzWXeVXcPL547DAJ98/T2qweE1l/eDuyMi7MD3+dbQwyy5E0m1dzQsa3ATegomoKQxZTSqn1pFaMttQk4wBmgRA67rOoWLNFHFahihYZcsVUdz0FUG5aUyKt4XYzNyVb4QpOePfmtAnsze2Uw2A3N5HukY87Vx8IH0psNGttR01XWIeYDgew9PnWM4uQqsz+S2SG2EXl5be3xN1YdvyoCQY4/5A3wk+vqM/SrBqeitbyorMx3M43EYHBwPlmobyUsg5nBE0ceFyOCT3/OsXCmTWckUAxXb5JVW4GW59vyzSojEkDKAAFx8RbOSMjn6mgCO8kUinI4BU4PPWu3KtF5jxhR+QOfb50nVFRAjDs+SQOoXd7A1YfB1lDe6o0c24qq5XBz0FVpYcqpeRtx42E989vanltDNAY5LWZ0lXjcGIJOKE6ehJs03SfDlrZSO5VSC2VVeB9f1ip2KKOP7CAHGMgVm2n6/qdk8bzSSFJMEM5LKfY55+4/Sr9o+opqNoJkG1gcMnoa64Si9FWSFCa7mhY1YwGoK65oM0gFFNKDBGD3pBWpQNQI5DEI2cqAFOAoHYAV2OMRu7IcBznaPXua7ur2aEAy1WxjvbZ1YAtwRn1HSqh4xhWXSLKaVQskLmJiOuP0KvZNZ9448SaTMf3ZbM81ys2HeNfhQjOQSTyc8cZpSinkT0U5yyxnbkHaMHvj2roUMu5nPQEk9qTkfbt3DCseBQR3aQ/YUBcAHd0xzz9K5GhQQ6ELsQUVSCAMfXpTqIi5jaxRmD/a3t/KfT9elRyXq+Wr5/wCSls9hXobkRkOXA3n4iW/Gkk7H/po3hy2ttU0V7K4X4xhlYdRxwwp34VjayvryxkyDGfhOBhhUV4Eu4nl2iQFiCRk49Mf1NWmGyWO+M4Gc5YsT3P8AiuqCtJjRJE0DNXC1Jlq0YzrGhzQs1BupAKK1GGpuppQNQIWzXc0kGr26mAZNY/45ijsfEtw8MSAy/ETjuRkn8a1xmrNv9UbEpPBfhhtcbWHoRik9CZTnnaXqTnt3xSKxOBj4SCeeT/ak0bPQj76V3HZ9ajqiOzQFzEzxpEj7VAwTk57Z/KhdAV2s7YxnkA80bsRSJJkYKOpOAKOqQ1JvBffA1mJpkfA3S/aJHRV6fXJrSUYhQGOTjk+tUvwLbtCW3DBii2H5k5/pVxBqoaNNYFC1CzUOaBmqgOs1BuoWah3UgFFajDc02DCjDigQvmu7qQ30hd30Nom6VuvQDqaLoaVjwtVP/wBSk8zQg3/CUfiP8Ute67cvkW4EKnv1NVXxLczy2Mplld/UMxNZPnjdGnwyqynrilMAL9aQjPNKk5FWjlayckxS2j7G1ODzCAobPNNpD70vpKeZeoDUzl1TZpxRt0bP4cVU0qAjbufLtj3JqWzWb2u5CDG5UjupxUza6reQgfxi49H5rKH9Eao6ZcL8FvJoWNQ9rrkUhC3KmM/8gcj/ABUl5gZQykEHoR3roUlLRi4tbOsaHNCzUO6mIIUYr1epCOjoaruv/wC8H/rXq9WfL+TXi2Rb1DeIP/j5/kPzr1erh8o6Xop69aVHf5V6vV6KPOkJSU80L/fr8q9Xqx5vwzbg/SLja/Z+tPF+zXq9XCjuYR6VYdF/2C/+xr1err4NmHL+R41DXq9XUcx//9k="/>
          <p:cNvSpPr>
            <a:spLocks noChangeAspect="1" noChangeArrowheads="1"/>
          </p:cNvSpPr>
          <p:nvPr/>
        </p:nvSpPr>
        <p:spPr bwMode="auto">
          <a:xfrm>
            <a:off x="63500" y="-592138"/>
            <a:ext cx="914400" cy="1219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92" name="Picture 12" descr="http://www.library.okstate.edu/vetmed/assets/ieatplants/main_listing_images/norfolk_island_p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62124"/>
            <a:ext cx="3819525" cy="5095876"/>
          </a:xfrm>
          <a:prstGeom prst="rect">
            <a:avLst/>
          </a:prstGeom>
          <a:noFill/>
        </p:spPr>
      </p:pic>
      <p:sp>
        <p:nvSpPr>
          <p:cNvPr id="20494" name="AutoShape 14" descr="data:image/jpeg;base64,/9j/4AAQSkZJRgABAQAAAQABAAD/2wBDAAkGBwgHBgkIBwgKCgkLDRYPDQwMDRsUFRAWIB0iIiAdHx8kKDQsJCYxJx8fLT0tMTU3Ojo6Iys/RD84QzQ5Ojf/2wBDAQoKCg0MDRoPDxo3JR8lNzc3Nzc3Nzc3Nzc3Nzc3Nzc3Nzc3Nzc3Nzc3Nzc3Nzc3Nzc3Nzc3Nzc3Nzc3Nzc3Nzf/wAARCACaAH8DASIAAhEBAxEB/8QAGwAAAgIDAQAAAAAAAAAAAAAAAAUEBgIDBwH/xAA6EAACAQMDAgQEBQEHBAMAAAABAgMABBEFEiExQQYTUWEicYGRFDJCobHwBxUjM1KCwSQl0fE0kuH/xAAZAQEAAwEBAAAAAAAAAAAAAAAAAQIDBAX/xAAgEQACAgIDAQADAAAAAAAAAAAAAQIRAyEEEjEiMkFh/9oADAMBAAIRAxEAPwDuNFFFAFFFQtU1O10uDzrpyAeFRRudz6Ko5JqG6BNrXNIERn2s20ZwoyT8hVE1fx1qEK7rXT4YUL7U/FP8Zz0JTjAJ75xweRVe1XVdWukj/vTVykLqWZIoCU68AbcB/XOSOnJrCXIivCGy36r4i1WJ5VtYbFGUDajyNK65xywQEDv37daS2viDxKbmQXd0kTBfMEDWg+JecjcSAoHXJJ+vSoNnrNnJdPBMFnQAt+MmtMlRjPwxltqjocgfMd6Y39jpk1lBqVtdw3djG4FwIYRGQpx12YwQQOoHSsnKTVpkWMrDxZcxq5uoTdx7yfMiDEgY6AiMKx5GOeenPe32l1BdxmS2lSRM4JQ5wfQ+h9q5x4dFnYaNc6lc38kUiXEn4ZGnJUHnA29z1Ocdz2p/pnjnw87NuZrSaUgymSIgFsDOWHXpjPtWmPLr6ZKZb6KS23irRLmVo4dRhJWMyNnKgKOvJ/imNhfW+oQma0cvGG27tpGT7Z6j3rdSi/GSSaKKKsAooooDFztUn09Ko+r6zrFwxGnmaH/GEabI1IyT0JJJzjOcYxjmryRmowsLZTBsiVBASY1VQApIxn9zWWSDl4yGcq1HV/EkU0scmqmQQZDNG+1AwOME4Hrio0Gu626zRzXBXzBsLuuZNo7BjkgdfufnV+16xs9KtBNbRwpcSMEWWYFinH5lA/V8uv2rnE9273DpbQz3WwLLLJLbbQF/W5wSSPnjrzXBmjkjpMo9GqW5ljnS4JMjxneDMN3IORjPoe3yr27vp7+Uy3k7tM56yHhF7Db0A+X/ADWu4intr7/uFs0AlKLaR9WmQ/q4Prj9hUiTVZ4bWZbdIAgAje5ddzALgBU7AcDJINc8bi6kQadVeVr7bL5dy6ICZnBdWztwQD0/SOBxWiGxmuXljty8j8eYseMc5K4AzkcL265HpmBAbllWV41WLd8KPgEcdcdvnU+K8t0so7ePT1WaMf8Ay1mbcR7j/kelaX7YsxjlCWLRSW8fmlwxkOTtI7L9zUUQmeRGYNIFbCqMnn04rYlxJvEc+5I3bmRUDkL/AD9v36G16Xpkeo2YbTFhN5bZkPl5AnTHTB53ZCjtjPyqFFsISPZyZAnQoTzmRCuPvz+1TtJurzQLiUWV1IjEDdAHBQMCCcjkdCOmM7hz0q4+PFT+5beeSF/xixghmiZkA4yrt0GTjGTya5nZ6pdJJcOgAknTZ5jHJCHsM/IHPXirPFLFL8iao6Pb/wBoGYBNc2kCb51QRpchpFT9TFcZ+Xrmnun+LtGvr0Wcdy0c7flWVCm4+xPeuf6CbW2kzNDeWxkbEckkIuI3znGV2DHPoc/vh41hptxbsk0UQglIMot2BRRnAkgbtg4yp6ZP168eTI1dlrZ0IEGvarXhyLU9Onazubh720DFFlclpI2wCAT3Ug/QjFWWuqMuyssFaLudba3knf8AKiknHU1vrCWJJl2SLlT2qWDk3iG+1jxA8TmzIi3tHGiDK5I3cnPXHU8Cl1vqeoWZkVpVljePymWUnLRgg7VYH0XH1rpGvabaLp12txN5MEj+YQJAu5cKpXnpwMenPpXP7xBPezRxWkRXKLiAmVRuHw846YI5/ivL5CnjdozaZX76WKe4eVIDHGv+VGZC/lL6DJz1yfrXttPbJGI7mbaI2BiGMAlu5JHQD+altA34Al8qDCGlSRNrBskEcjoOePaoCQWkmmyXDyF5mOIYlGcsOucdAOPn96xScnsiieVkYEqjBSeCUyzDOM4PTsea0rHE1yglAVmUbXPA6AnDfX+ajLN4i0Mk6xDPGjZOyeNSzJ+X4SehHbnqc4om1C3uXt0kkK200P8A1QVN+znA2qcZYdff60eGSdCiZcSR22YbhgGyAVA5wc4bHU8jnFadMu5bIre2t69vNG/Yn06kcg56dPWoelyypdbTiZgoMc06ksq9B7YwR/QrG7u8RMIVieS6WRJd43cbsZHoc5HHoalQUXSewW++8aanqGlzWN0lrNHKu1pAnP8AOKWWGkRSxKfOk89nA24Xaqd268n7Cteg2Nrd3Cy3eo29rDFBukLybSGPTjHPTp/+UxvUtpNMlg0K3vNRlbaGnggJjiIx+U+vB9jn2q9ZJtS9JWzZpFjNNctbPew2bW7gkySMOTyOVO3JwffjvVk1DR9YlIluhbFVBxdWUJ80/MAjPQDjn2pKmp63LLLeWulxLISBJAJCc7VGV2HG48k7WAOOR7XXwZdwajZS3cEDWrsQs0AbKBwMkr8wRn5V04oJ/JZIcaYp/BwyO0ckjopeSMYDnHWpleAY6V7XalSosFYSOEVmJAAGSScAfWss1W/GmqQWunPamUedLx5an4iPn+ntyfpVZyUY2wU/xEdLvb6O6MJulYSJIwUqOP1BipJAOe4z8sVVoGazvEjSe6sbWQfHPaltxU85K5BI6dKymjglLrLczs54JGMj0HJ4H9e9Ro9GN3dyDTpLu7faGImmRW/duR9/nXmufaVozscagbLTooo5LiPVJ9jSQX0MpJ+LqJUJPB4/VkZPzqs2Ws3VgfMtAkcsbM8ZIBKMcDHI+IYBHPrmpqNf2VzDJbypbO8bbTOoZJB+pehU59elL3Dtdma62IGGS2CBnuOM846DvkUbUqYswk1HUJRDHdCGe0hQQwRTLujhQH9Kg46DHft6DEi3sRqM80Gn4mEcO55GOM4POOhOcjnAIxWJTeGUkZ/ICf8AVUeMqsn4hZDH5ahwwGTnocY7g/zVlPs9oJlp07R59esricbrKKyt5RJuQEylZX4PyK49fhOMjrh4o0bStGuYYbG9E0yKFuYmKh0JAP5QBxgjn2quQ6vfxxtClw8gYuoc/ESpYnaf9Qyc4OcH7V4LOXTWie+ikh/EJvjyP8wA9v6/mryrq6RLGdta2sgEl1IyIdwLqhYAgcAj7ZOc+xq0f2f2BknZtLne2vYuWYcoVB6EfqBB4PHQjjg1RRe7rkpJOzWKk52n4d23G4D7ftT3wLqlrpOrWz3jN5KElJYySyjoeP1L1BB9QR0rOHzJWQvTtk2mwXEwuHTbPhNzocZ2sGGfXBHGfU+tYadpEGn3lzcW2VW4WMNH+kFcjd8yCB/tFY6Vr+lasWTTr6GZ1GWQHDD6HmmYr0l1e0aHtFFFWBrmbZE7ZxgE9K5lqVnfpbyXvkwNNNLvRsF5GACgADpkls/T0FdQIyKjT2ME0kUrriSIMI2HVMjBI98Vlkx90Q0cU1O01V2mDRSNFaMsTuqhVRiB8PzyeT1z3pbbjVtOvEni08zW8sRDSz2rPGFzyc8Acjg56/aut3l5F4Vt0Mym4mnZkS2iBdpm3cOSeQdvXrzjHvWWg1LWPxv4jTUs4Ey80k93MdhPO0JyCehwAOo74zyPGoypPZWinp/1CnehL4DCMHAGc44zx2rXfIkUpkjZeVAETruUkUwudC1aOKSWG3mVFkEaBoiG6ZUkckA5GOp59jUG5tLm2KG8DRzSRiSNZAfT39RXN0adsihOschhuMnJUh92eCe2KhThRdgAq6OwLKrYHI55+ZpiphkJjiJjjBzuzwrZzj6Vi1jIkqoUJY5/Lzn5VrF0yVo36faTWv4AzLh5tzWijaCSr/mJPGDjrnt9/dTEr3gGp3J3pESjEbw2eQoA/LyTnsCDWC+Yzpi4bYkP4f4GyBHn8vsOaxazVnMud+BgDsBnvWjmiWQhgSERLnByyEZHp/H81NgtTHZrJDOjSLIdsTgiRRx3xj6Vv08LbShWiaSPgMjMwBHvtIOcZGferFYjT7x7ePT9Nkt9SlBAiuJAYJwOq4f82Rg4GD1+sUpEUJxMVVbi1UWl4pDKsW9Q49VJJ/kV2nwZrDa1oUNxMwNymY5x0+Id/qMH61SDo2n3ml28d9YXukxxu7RXEqh0jB4ZC2dwUMdwLDHXqM5vfhnTP7vsleZUW7ljQTmNsqxUEBh7kY/atsEJRn/CyQ5ooorrJCvCcda9qNeRSzAJHKYlP53X82PQenzqGDn99bxXt7Nqmu3G0TxubO3M/k/CGAQZzxnIb6+1INmgwW8z3E+rXN/xsjErxqT7kE9/1Ak9PQ11G28OadbRBYoQHCsolx8fPfPqABg1W5fCdne3kkdmDFbRsRNcS/G5YfpTPHHQseffrXJLHKK16VaOeya7rduzx2+pXQWQqPKdzL8vzZPp3qHearqd8UOo3jzzx7fJEgG5VPDZwB86seq6VZQsVi86R/L3fH0GSSMgc527ePUnNIb+xEbEKZocEBW2hPTtnP8A44rC29SCsTrBLI6xx4CFjvx3B/8AVTN0v4oJGCNvAxyMHBPH0/asTC66rapuZgrHcScYGO/vWYVmbevMrDt3PX+hVLsM88nYxe2UKD3wdvI6E1qSQs4QjYfN2uCcc/1jn0OakJJ5GY2wrHDNJuPAweNvfJOfXisrpLVtRtREpjeO1Q3AmwSX7kH0IKkDqMmpW/Qtjyz028nSLyUt0HAUvkrJ1784PzwOOuaaQ2PiGOwkgm0pL2w+JZLUncUYHnbzuVgTwV+dQ9F0S6uQJNEv7U3HXyknxIo9wceg+9Xfw/qmrw3MNhq0G6VyQ/wbXX0bOcOMdcHI962xxtk0MPDeu2Os2SW3mM10se2aC4A3nHBJHQg+o9ad20KW8KQxAiNFCqD2A7VAtNIhtdXur2JVxOqttwPhcbssPTIIzTSu2KdbJCiiirAKKKKA8bpx1qBa2JXTfws2AXTEm3rkj4ufck/emFFQ1YEkukRPdyThFgXOWlwCzY+eQo6+/wAq534q1nTtTkWHTNPaZMsP7wuJ2yR6oDkkZ7kjp0IrrVxEk8EkMq7o5FKsPUHg1yG904QXcsZDrslZc+Xt3Y45xx0+9cnIfRa/Zrjh2spmoIdzPMgZSMyADlcevuBWlIJII1kgcbR/lsx7Grelg/nyHChcDlhwfn2/oVIPhi7lKOjWiHAZnknA3fQCuSM1RLwurKTcwSXUvmMVU9AQeM01tY1iZPKwZVUZbkFfr3/r6WU6B/h7ZbmJdpyTGrSgn/69RUUWsUTlUnkYE7QAgGB/uzUPItItHC7Ln4Vms9Ub8HqVpELxF3xyAfER354OQe/WrrGgRQozgDjJzVF/s+tDLqN1eyKAI1CLwc5OSSTnnj7Z96vtelx23BNmWRJSoKKKK2KBRRRQBRRRQBRRRQHh6etcz8XRLDrl3nyVVikgLyNjsCSOx5PzrpmKofjyJYtUt5o/JWSWIjcwOcg+vy/ge1c3KVwNuO6mKrZo45mAkjVlwcKFJHHXHen1jCh2zSsi55VpW3E/7aQ288aynNwyMI8kRMNyj1x1z/46GnFlcxFFktrtwD1lnVMye+Nuf67V5UdM7J+UjRqp8yR2kYFc8NMrJ9cenzpFePDmPy5N6lSVZRwcccAZ9R8/pTK7HM0ygz5UgOeFx3wBj+ftSiVgWx5nJjA4JAbPdSTn9z/FK2THSL94DhMWiByqgySseCT0wP8AirLSvwzEIdBsUwQTCrEHrk8n+aaV7eNVBI86buTYUUUVcqFFFFAFFFFAFFFFAeHgVTPHgZ47WZQ3+FIRkJu2578cjnv0q6Gq94htPPt5EJIDDqDjHf8AnFZ5Y9oNF8cuskynWhkYph2C7CSwiIO7PU54+lOYcoqiRxvzk7/zDnjKAjFJBaTwhPMiJZDgndlT9f6NOYEmSFWeOTd/pt42/duD/NeP1kntHdJprTIWoPvibejFi2P8pUz2/Lnn60jlWSW7EKIFyyoq7SD/AOhTnUoZnTcYiobom47z9SOf3+datA02aTUEuJ4zEqEsEJGS3Y8fyfSrYscpTqhKSjE6PZFfKVVGAoAHyqTUayTbCM1Jr2jzgooooAooooAooooAooooArTPCJVIIrdRQCG40ZHYsq4PrUVtCBbPf3qz14QPSgK3HoY9/emVlpqwYwMYpmAPSgUAKMDFe0UUAUUUUAUUUUB//9k="/>
          <p:cNvSpPr>
            <a:spLocks noChangeAspect="1" noChangeArrowheads="1"/>
          </p:cNvSpPr>
          <p:nvPr/>
        </p:nvSpPr>
        <p:spPr bwMode="auto">
          <a:xfrm>
            <a:off x="63500" y="-592138"/>
            <a:ext cx="1000125" cy="1209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6" name="AutoShape 16" descr="data:image/jpeg;base64,/9j/4AAQSkZJRgABAQAAAQABAAD/2wBDAAkGBwgHBgkIBwgKCgkLDRYPDQwMDRsUFRAWIB0iIiAdHx8kKDQsJCYxJx8fLT0tMTU3Ojo6Iys/RD84QzQ5Ojf/2wBDAQoKCg0MDRoPDxo3JR8lNzc3Nzc3Nzc3Nzc3Nzc3Nzc3Nzc3Nzc3Nzc3Nzc3Nzc3Nzc3Nzc3Nzc3Nzc3Nzc3Nzf/wAARCACaAH8DASIAAhEBAxEB/8QAGwAAAgIDAQAAAAAAAAAAAAAAAAUEBgIDBwH/xAA6EAACAQMDAgQEBQEHBAMAAAABAgMABBEFEiExQQYTUWEicYGRFDJCobHwBxUjM1KCwSQl0fE0kuH/xAAZAQEAAwEBAAAAAAAAAAAAAAAAAQIDBAX/xAAgEQACAgIDAQADAAAAAAAAAAAAAQIRAyEEEjEiMkFh/9oADAMBAAIRAxEAPwDuNFFFAFFFQtU1O10uDzrpyAeFRRudz6Ko5JqG6BNrXNIERn2s20ZwoyT8hVE1fx1qEK7rXT4YUL7U/FP8Zz0JTjAJ75xweRVe1XVdWukj/vTVykLqWZIoCU68AbcB/XOSOnJrCXIivCGy36r4i1WJ5VtYbFGUDajyNK65xywQEDv37daS2viDxKbmQXd0kTBfMEDWg+JecjcSAoHXJJ+vSoNnrNnJdPBMFnQAt+MmtMlRjPwxltqjocgfMd6Y39jpk1lBqVtdw3djG4FwIYRGQpx12YwQQOoHSsnKTVpkWMrDxZcxq5uoTdx7yfMiDEgY6AiMKx5GOeenPe32l1BdxmS2lSRM4JQ5wfQ+h9q5x4dFnYaNc6lc38kUiXEn4ZGnJUHnA29z1Ocdz2p/pnjnw87NuZrSaUgymSIgFsDOWHXpjPtWmPLr6ZKZb6KS23irRLmVo4dRhJWMyNnKgKOvJ/imNhfW+oQma0cvGG27tpGT7Z6j3rdSi/GSSaKKKsAooooDFztUn09Ko+r6zrFwxGnmaH/GEabI1IyT0JJJzjOcYxjmryRmowsLZTBsiVBASY1VQApIxn9zWWSDl4yGcq1HV/EkU0scmqmQQZDNG+1AwOME4Hrio0Gu626zRzXBXzBsLuuZNo7BjkgdfufnV+16xs9KtBNbRwpcSMEWWYFinH5lA/V8uv2rnE9273DpbQz3WwLLLJLbbQF/W5wSSPnjrzXBmjkjpMo9GqW5ljnS4JMjxneDMN3IORjPoe3yr27vp7+Uy3k7tM56yHhF7Db0A+X/ADWu4intr7/uFs0AlKLaR9WmQ/q4Prj9hUiTVZ4bWZbdIAgAje5ddzALgBU7AcDJINc8bi6kQadVeVr7bL5dy6ICZnBdWztwQD0/SOBxWiGxmuXljty8j8eYseMc5K4AzkcL265HpmBAbllWV41WLd8KPgEcdcdvnU+K8t0so7ePT1WaMf8Ay1mbcR7j/kelaX7YsxjlCWLRSW8fmlwxkOTtI7L9zUUQmeRGYNIFbCqMnn04rYlxJvEc+5I3bmRUDkL/AD9v36G16Xpkeo2YbTFhN5bZkPl5AnTHTB53ZCjtjPyqFFsISPZyZAnQoTzmRCuPvz+1TtJurzQLiUWV1IjEDdAHBQMCCcjkdCOmM7hz0q4+PFT+5beeSF/xixghmiZkA4yrt0GTjGTya5nZ6pdJJcOgAknTZ5jHJCHsM/IHPXirPFLFL8iao6Pb/wBoGYBNc2kCb51QRpchpFT9TFcZ+Xrmnun+LtGvr0Wcdy0c7flWVCm4+xPeuf6CbW2kzNDeWxkbEckkIuI3znGV2DHPoc/vh41hptxbsk0UQglIMot2BRRnAkgbtg4yp6ZP168eTI1dlrZ0IEGvarXhyLU9Onazubh720DFFlclpI2wCAT3Ug/QjFWWuqMuyssFaLudba3knf8AKiknHU1vrCWJJl2SLlT2qWDk3iG+1jxA8TmzIi3tHGiDK5I3cnPXHU8Cl1vqeoWZkVpVljePymWUnLRgg7VYH0XH1rpGvabaLp12txN5MEj+YQJAu5cKpXnpwMenPpXP7xBPezRxWkRXKLiAmVRuHw846YI5/ivL5CnjdozaZX76WKe4eVIDHGv+VGZC/lL6DJz1yfrXttPbJGI7mbaI2BiGMAlu5JHQD+altA34Al8qDCGlSRNrBskEcjoOePaoCQWkmmyXDyF5mOIYlGcsOucdAOPn96xScnsiieVkYEqjBSeCUyzDOM4PTsea0rHE1yglAVmUbXPA6AnDfX+ajLN4i0Mk6xDPGjZOyeNSzJ+X4SehHbnqc4om1C3uXt0kkK200P8A1QVN+znA2qcZYdff60eGSdCiZcSR22YbhgGyAVA5wc4bHU8jnFadMu5bIre2t69vNG/Yn06kcg56dPWoelyypdbTiZgoMc06ksq9B7YwR/QrG7u8RMIVieS6WRJd43cbsZHoc5HHoalQUXSewW++8aanqGlzWN0lrNHKu1pAnP8AOKWWGkRSxKfOk89nA24Xaqd268n7Cteg2Nrd3Cy3eo29rDFBukLybSGPTjHPTp/+UxvUtpNMlg0K3vNRlbaGnggJjiIx+U+vB9jn2q9ZJtS9JWzZpFjNNctbPew2bW7gkySMOTyOVO3JwffjvVk1DR9YlIluhbFVBxdWUJ80/MAjPQDjn2pKmp63LLLeWulxLISBJAJCc7VGV2HG48k7WAOOR7XXwZdwajZS3cEDWrsQs0AbKBwMkr8wRn5V04oJ/JZIcaYp/BwyO0ckjopeSMYDnHWpleAY6V7XalSosFYSOEVmJAAGSScAfWss1W/GmqQWunPamUedLx5an4iPn+ntyfpVZyUY2wU/xEdLvb6O6MJulYSJIwUqOP1BipJAOe4z8sVVoGazvEjSe6sbWQfHPaltxU85K5BI6dKymjglLrLczs54JGMj0HJ4H9e9Ro9GN3dyDTpLu7faGImmRW/duR9/nXmufaVozscagbLTooo5LiPVJ9jSQX0MpJ+LqJUJPB4/VkZPzqs2Ws3VgfMtAkcsbM8ZIBKMcDHI+IYBHPrmpqNf2VzDJbypbO8bbTOoZJB+pehU59elL3Dtdma62IGGS2CBnuOM846DvkUbUqYswk1HUJRDHdCGe0hQQwRTLujhQH9Kg46DHft6DEi3sRqM80Gn4mEcO55GOM4POOhOcjnAIxWJTeGUkZ/ICf8AVUeMqsn4hZDH5ahwwGTnocY7g/zVlPs9oJlp07R59esricbrKKyt5RJuQEylZX4PyK49fhOMjrh4o0bStGuYYbG9E0yKFuYmKh0JAP5QBxgjn2quQ6vfxxtClw8gYuoc/ESpYnaf9Qyc4OcH7V4LOXTWie+ikh/EJvjyP8wA9v6/mryrq6RLGdta2sgEl1IyIdwLqhYAgcAj7ZOc+xq0f2f2BknZtLne2vYuWYcoVB6EfqBB4PHQjjg1RRe7rkpJOzWKk52n4d23G4D7ftT3wLqlrpOrWz3jN5KElJYySyjoeP1L1BB9QR0rOHzJWQvTtk2mwXEwuHTbPhNzocZ2sGGfXBHGfU+tYadpEGn3lzcW2VW4WMNH+kFcjd8yCB/tFY6Vr+lasWTTr6GZ1GWQHDD6HmmYr0l1e0aHtFFFWBrmbZE7ZxgE9K5lqVnfpbyXvkwNNNLvRsF5GACgADpkls/T0FdQIyKjT2ME0kUrriSIMI2HVMjBI98Vlkx90Q0cU1O01V2mDRSNFaMsTuqhVRiB8PzyeT1z3pbbjVtOvEni08zW8sRDSz2rPGFzyc8Acjg56/aut3l5F4Vt0Mym4mnZkS2iBdpm3cOSeQdvXrzjHvWWg1LWPxv4jTUs4Ey80k93MdhPO0JyCehwAOo74zyPGoypPZWinp/1CnehL4DCMHAGc44zx2rXfIkUpkjZeVAETruUkUwudC1aOKSWG3mVFkEaBoiG6ZUkckA5GOp59jUG5tLm2KG8DRzSRiSNZAfT39RXN0adsihOschhuMnJUh92eCe2KhThRdgAq6OwLKrYHI55+ZpiphkJjiJjjBzuzwrZzj6Vi1jIkqoUJY5/Lzn5VrF0yVo36faTWv4AzLh5tzWijaCSr/mJPGDjrnt9/dTEr3gGp3J3pESjEbw2eQoA/LyTnsCDWC+Yzpi4bYkP4f4GyBHn8vsOaxazVnMud+BgDsBnvWjmiWQhgSERLnByyEZHp/H81NgtTHZrJDOjSLIdsTgiRRx3xj6Vv08LbShWiaSPgMjMwBHvtIOcZGferFYjT7x7ePT9Nkt9SlBAiuJAYJwOq4f82Rg4GD1+sUpEUJxMVVbi1UWl4pDKsW9Q49VJJ/kV2nwZrDa1oUNxMwNymY5x0+Id/qMH61SDo2n3ml28d9YXukxxu7RXEqh0jB4ZC2dwUMdwLDHXqM5vfhnTP7vsleZUW7ljQTmNsqxUEBh7kY/atsEJRn/CyQ5ooorrJCvCcda9qNeRSzAJHKYlP53X82PQenzqGDn99bxXt7Nqmu3G0TxubO3M/k/CGAQZzxnIb6+1INmgwW8z3E+rXN/xsjErxqT7kE9/1Ak9PQ11G28OadbRBYoQHCsolx8fPfPqABg1W5fCdne3kkdmDFbRsRNcS/G5YfpTPHHQseffrXJLHKK16VaOeya7rduzx2+pXQWQqPKdzL8vzZPp3qHearqd8UOo3jzzx7fJEgG5VPDZwB86seq6VZQsVi86R/L3fH0GSSMgc527ePUnNIb+xEbEKZocEBW2hPTtnP8A44rC29SCsTrBLI6xx4CFjvx3B/8AVTN0v4oJGCNvAxyMHBPH0/asTC66rapuZgrHcScYGO/vWYVmbevMrDt3PX+hVLsM88nYxe2UKD3wdvI6E1qSQs4QjYfN2uCcc/1jn0OakJJ5GY2wrHDNJuPAweNvfJOfXisrpLVtRtREpjeO1Q3AmwSX7kH0IKkDqMmpW/Qtjyz028nSLyUt0HAUvkrJ1784PzwOOuaaQ2PiGOwkgm0pL2w+JZLUncUYHnbzuVgTwV+dQ9F0S6uQJNEv7U3HXyknxIo9wceg+9Xfw/qmrw3MNhq0G6VyQ/wbXX0bOcOMdcHI962xxtk0MPDeu2Os2SW3mM10se2aC4A3nHBJHQg+o9ad20KW8KQxAiNFCqD2A7VAtNIhtdXur2JVxOqttwPhcbssPTIIzTSu2KdbJCiiirAKKKKA8bpx1qBa2JXTfws2AXTEm3rkj4ufck/emFFQ1YEkukRPdyThFgXOWlwCzY+eQo6+/wAq534q1nTtTkWHTNPaZMsP7wuJ2yR6oDkkZ7kjp0IrrVxEk8EkMq7o5FKsPUHg1yG904QXcsZDrslZc+Xt3Y45xx0+9cnIfRa/Zrjh2spmoIdzPMgZSMyADlcevuBWlIJII1kgcbR/lsx7Grelg/nyHChcDlhwfn2/oVIPhi7lKOjWiHAZnknA3fQCuSM1RLwurKTcwSXUvmMVU9AQeM01tY1iZPKwZVUZbkFfr3/r6WU6B/h7ZbmJdpyTGrSgn/69RUUWsUTlUnkYE7QAgGB/uzUPItItHC7Ln4Vms9Ub8HqVpELxF3xyAfER354OQe/WrrGgRQozgDjJzVF/s+tDLqN1eyKAI1CLwc5OSSTnnj7Z96vtelx23BNmWRJSoKKKK2KBRRRQBRRRQBRRRQHh6etcz8XRLDrl3nyVVikgLyNjsCSOx5PzrpmKofjyJYtUt5o/JWSWIjcwOcg+vy/ge1c3KVwNuO6mKrZo45mAkjVlwcKFJHHXHen1jCh2zSsi55VpW3E/7aQ288aynNwyMI8kRMNyj1x1z/46GnFlcxFFktrtwD1lnVMye+Nuf67V5UdM7J+UjRqp8yR2kYFc8NMrJ9cenzpFePDmPy5N6lSVZRwcccAZ9R8/pTK7HM0ygz5UgOeFx3wBj+ftSiVgWx5nJjA4JAbPdSTn9z/FK2THSL94DhMWiByqgySseCT0wP8AirLSvwzEIdBsUwQTCrEHrk8n+aaV7eNVBI86buTYUUUVcqFFFFAFFFFAFFFFAeHgVTPHgZ47WZQ3+FIRkJu2578cjnv0q6Gq94htPPt5EJIDDqDjHf8AnFZ5Y9oNF8cuskynWhkYph2C7CSwiIO7PU54+lOYcoqiRxvzk7/zDnjKAjFJBaTwhPMiJZDgndlT9f6NOYEmSFWeOTd/pt42/duD/NeP1kntHdJprTIWoPvibejFi2P8pUz2/Lnn60jlWSW7EKIFyyoq7SD/AOhTnUoZnTcYiobom47z9SOf3+datA02aTUEuJ4zEqEsEJGS3Y8fyfSrYscpTqhKSjE6PZFfKVVGAoAHyqTUayTbCM1Jr2jzgooooAooooAooooAooooArTPCJVIIrdRQCG40ZHYsq4PrUVtCBbPf3qz14QPSgK3HoY9/emVlpqwYwMYpmAPSgUAKMDFe0UUAUUUUAUUUUB//9k="/>
          <p:cNvSpPr>
            <a:spLocks noChangeAspect="1" noChangeArrowheads="1"/>
          </p:cNvSpPr>
          <p:nvPr/>
        </p:nvSpPr>
        <p:spPr bwMode="auto">
          <a:xfrm>
            <a:off x="63500" y="-592138"/>
            <a:ext cx="1000125" cy="1209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98" name="Picture 18" descr="http://myfsn-ar.flowershopnetwork.com/images/flowerdatabase/PL00501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04168"/>
            <a:ext cx="3771900" cy="4571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Flat Fern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 descr="http://farm4.static.flickr.com/3222/3105926600_95d2a313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90800"/>
            <a:ext cx="4762500" cy="3171826"/>
          </a:xfrm>
          <a:prstGeom prst="rect">
            <a:avLst/>
          </a:prstGeom>
          <a:noFill/>
        </p:spPr>
      </p:pic>
      <p:pic>
        <p:nvPicPr>
          <p:cNvPr id="94212" name="Picture 4" descr="http://scitec.uwichill.edu.bb/bcs/staff/lec/Fern%20images/Th-1%207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86000"/>
            <a:ext cx="34671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shrimp plant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95234" name="Picture 2" descr="http://www.rubythroat.org/images/ShrimpPlant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85924"/>
            <a:ext cx="3333750" cy="3486151"/>
          </a:xfrm>
          <a:prstGeom prst="rect">
            <a:avLst/>
          </a:prstGeom>
          <a:noFill/>
        </p:spPr>
      </p:pic>
      <p:pic>
        <p:nvPicPr>
          <p:cNvPr id="95236" name="Picture 4" descr="http://upload.wikimedia.org/wikipedia/commons/7/71/Shrimp_plant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76450"/>
            <a:ext cx="3810000" cy="270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Peony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 descr="http://lh3.ggpht.com/_GP__DXycAps/S-4cjMdIs6I/AAAAAAAAHlo/rhFSiSsCV7k/DSC_1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28949"/>
            <a:ext cx="4876800" cy="3829051"/>
          </a:xfrm>
          <a:prstGeom prst="rect">
            <a:avLst/>
          </a:prstGeom>
          <a:noFill/>
        </p:spPr>
      </p:pic>
      <p:pic>
        <p:nvPicPr>
          <p:cNvPr id="4100" name="Picture 4" descr="http://farm5.staticflickr.com/4063/4652748740_bd10acfd3c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708" y="1990724"/>
            <a:ext cx="4403292" cy="4867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Zigzag Plant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t1.gstatic.com/images?q=tbn:ANd9GcQR50zGuNiMPICpk31TDcZ7zkEli1fyEMFqz-XTigY-5m6Akz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9723"/>
            <a:ext cx="3886200" cy="5188277"/>
          </a:xfrm>
          <a:prstGeom prst="rect">
            <a:avLst/>
          </a:prstGeom>
          <a:noFill/>
        </p:spPr>
      </p:pic>
      <p:pic>
        <p:nvPicPr>
          <p:cNvPr id="1028" name="Picture 4" descr="http://t2.gstatic.com/images?q=tbn:ANd9GcR82JVGKZG2j1PVxrhrfitXBio_xYXHmdMbK1Z9RY-3OUF3Zt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199" y="3276600"/>
            <a:ext cx="5401453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Peperomia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http://t1.gstatic.com/images?q=tbn:ANd9GcRDxEVSQAHnXsBGcOWJdyqR7SPx4Ejt2wF3KHO6llm22IKXJ2nT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4411916" cy="4953000"/>
          </a:xfrm>
          <a:prstGeom prst="rect">
            <a:avLst/>
          </a:prstGeom>
          <a:noFill/>
        </p:spPr>
      </p:pic>
      <p:pic>
        <p:nvPicPr>
          <p:cNvPr id="3076" name="Picture 4" descr="http://t3.gstatic.com/images?q=tbn:ANd9GcQV1kZGaUDniE6c1FpgYDwA-Lm7Q_u89VLOBtNz8c9V3QWsQSyruNDSFtB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599" y="3203186"/>
            <a:ext cx="4343401" cy="3654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Phalaenopsis</a:t>
            </a:r>
            <a:r>
              <a:rPr lang="en-US" dirty="0" smtClean="0"/>
              <a:t>, Butterfly Orchid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052" name="AutoShape 4" descr="data:image/jpeg;base64,/9j/4AAQSkZJRgABAQAAAQABAAD/2wBDAAkGBwgHBgkIBwgKCgkLDRYPDQwMDRsUFRAWIB0iIiAdHx8kKDQsJCYxJx8fLT0tMTU3Ojo6Iys/RD84QzQ5Ojf/2wBDAQoKCg0MDRoPDxo3JR8lNzc3Nzc3Nzc3Nzc3Nzc3Nzc3Nzc3Nzc3Nzc3Nzc3Nzc3Nzc3Nzc3Nzc3Nzc3Nzc3Nzf/wAARCACDAMYDASIAAhEBAxEB/8QAHAAAAQUBAQEAAAAAAAAAAAAABAACAwUGAQcI/8QAOBAAAgEDAgMGBAUDAwUAAAAAAQIDAAQRBSESMUEGEyJRYXEygZGhBxQjQrEzUsEV0fAWJGKS4f/EABgBAQEBAQEAAAAAAAAAAAAAAAABAgME/8QAHREBAQEBAAIDAQAAAAAAAAAAAAERAhIhAyIxMv/aAAwDAQACEQMRAD8A8gFdpAU4LVRxakFNA3p3KsjhqM86kNNxWoOCi7U70NgAEn61puzfZDVtaRZ44xa2jfDcXIKhweqLzYct+XrVohtz4d6tbbs3q+pR8drZvwHkz+EGtvoPY7TNHImupGvrgfucBUB9F3+5NaQXAfwhSByGDUHiuqdjdftUaWSz41Xc90/FWYfbPFsRzB2I96+lEB4gAwb060o+wGgX+oRatqlhHJKu4jYkIx6F15N86ivnnSOzuta6QukaXdXQOf1FjIj/APc4H3rRD8H+2boG/JW6k9DcLkV9EyX1vZwhIUCIuyhRgD2qB9X/AEg2yBuRbNB82ap+Gva7S4jNPpEssajLNbsJMfIb/SsuVZHaN1ZXU4ZGBBB8iK+qbjtAI7gIrgjByc86qNd0PQO11tjU7NVnAPBcxYWRPmOfsaqPm4HatV+HOmDUO0cckgBit14yD1PSge2PZe97Laj+XuT3sD7wXCDwyDy9GHUVsPwdhDQ38+N+MKD6YFQemWlz+WnDKPAdiPSrebDJxJ8J3FUQTJ3qytJSsXdPuM7HyorrjNQTID7Hai3GKjIDKcUFNKhjbDcwcUZZSYOPI7Ur2LKggbjnQ1o/DJg0RpECdynDgDGwHSlQtrIwumRvgMKMD65YH/FKqPl9RTsbV0CnEbVBHXM11qsdD0O91q5EVtGQmcNKeS1BXKrSMFRSzH9qjJq3seyut3oDQafNw+bYFeq9nOy+n6REBHAklwQOKVlBJq8e6igQJEcnq3l7VoYrsf8Ah/FYlL7tAiTXWQ0Vqd0i8i39zenIetbhpFCnOx9Kr5Lhm5NUffOeZJoC3cE7ZpySBeXOgeN88jTg7VAeknrirNLu4mgWLiUgbcXU1Qo5o21lJbBZgPSqLEtwN+o/EQNgNqhurnjcGTLcPwgDYU+KMyvsSFHnUd2O7hkIPQ4xzoM9MTLO7HO560RBM8CjDVAUI5jBO9EWMCyuTMfAoywHXyFAztBp0HaXQp7G6Aj4lzFI37JByIP/ADaqj8P+z1x2csJ4b6aKSWWTj/R4mA+oFaGaXjboANgByApqOy/C2DUB692vNj81NERqpAKkEVVrJgcyfenpNIj5VsCgt2P6Z8xUVsSQ1Mt7xZfA+A4HLzqTiVH4128xUU2QcWR9aqihjuwPM7ZorVdRjsrd51GWUbKepqkh1ma5dZLuNVI3UDqKl6kuLmtY7BQuOeADSqhOtoxzwH60q1qPAFan52qBaP0qxl1K+itIdmkOM+Q61EGdmtDl1zUFhGRApBkceXlXsWmafbafbpb2saoqjHhGM1F2f0ODRrJbeAZPN2PMmrqCMKwP7icDIzvVgHnEqqsMYLSMMkDoPKmxaVcTN4hwjzPStFY2iZ4yhIOPE22ferHv7WH+rImRywc1RnItCTuwWkJb0XauS6Mw/plW+VaGXVrRfCsuPlQzapAfglUt6Cgz0mmyx7sm3n0odrfBrRSX6Fslhnz6UHM0M+cYB812zQUpjxUkBIk286mmQg89qjjXLj3oL60UuMBeY3NB6viKDhAAJ51a6Yh7o1Q9opT3vBvnyNQU2SxNEBjHbYH7z/FQ28LzSCOMZY9D/PtRF4mCFUZVBwgjr5n65oBwxpweh2znauEkUBgck4p5kGMDnVeJCKlS4A5mgLQlGDdc5otrkGEtncc6qpZ8jwA5PWmHveA5HSgE1m9EytD/AG+KgJJP+1BXPEAMVHfLJ308rbJjAFCg5iQlj4tzXLfu6ehdldlgwk6UqEUgcqVdNLFHp/4Z9qbxeNrS3tQeX5mfhP0UGtp2M/Di+0TUmu7+8s5W4MIsRbb6itws/mfvXZLjO2efrRhEbR4/jXH3oW4vlt5JFIBCeEKG50Y8/D+7I96zlypMz8W+53NESz6nNOxz4VOPCDUDXU3JTgdBTO7VtuR9K73ePWtBjSzEks3OmiSUcj9KlIx0rh57CoOx3dwmwY4oiK6kY4YA+uKhjhLHNWFtAq4yKqnxB35j70VHbvnPCT7CpohDDGZJmVEHU7n6UNF2ltX1RLKwAY4JeTIJAA6eVXxtmtTjqzV/pkk6I0PdZfp6D1qm1a3V70G9mjjHPiQcWR6VX9p9RvtPtiLVyveNxkr19Kz9pqlwxiN7ibDZcEZABrl5e8Xwua14uLCKMw2S4U44nc+J/eoGRHOTNH7ZqpmMKyqYP6LKOFgcg42O/nTwpf8ApyD2rbFiaaAKSQykehoZlyeY+VceKffr8qHfvo+an6VUSMvtUJBBpvf4O4p3fKeZx8qB6SFPenmYtUJKNuDmmhsUFfrmRDn0qptn47dRncVearH31jLj4lHEvr6VmbKThj4hvht64dT7tQSz4OM0qfJDxASJ8LfalXRt6D3rb86ejkDc86H7wcW3IUixGSetVzSSynlUEi8ZDAZyKTZOKkj4QVibmeVAK0ZG4G9NJNWKQ5Y7YqVbZCd1BoinwSamigJPKrQ26BtkAp6wg7YoBoLfzFTSukC8RxnoKK4Aik8hVbCRc367eFcnB8hV1WX7e6zPp4a2VgsxiVsZ/uzj+PtTPwzhX/UDcTPxMbYnDerqTv12Iov8S9Dk1q2insQrX0Gf084aWM/t988j8utZPQItc0+CNrm2ubOVNoZJFIDjyPr036HrV7+W+Hi9c6l4yNNq/bOx1S4ubFreSBrWWQd4zB1kCkjbHsDv7b1BZXdnqul3T6fI36KKrHgK+M78zz/+1h9Ut7lb+5AgLC4dnHd7AFjlh7Z3+daLStVg0ns5Jp8lrNDOXeWW6LqVkY4AwOgACjHp151w9W6l5yekeka9LbXM1vPxPBIWbhJ5eIgEVqobk/tNYPs7+X1TUrouxCtB3cIVds5Bz6YxWyumVLte7PhZRt9q9PXUyYx80kW0d3tgjNTrNDJswAqmV9qd3pFYcFu9tE3JRUDWCH4c0PFeMvXIon80MZBqIhfT2XdTUTwSgEHepnvgucbn2oWa9lf4Tw+1UNmjYxOnUqRWU0mIzRToBkrjlWlDu5ALEknlWd7PXC2+r3ELbBiy/Qmuff8AUqxoezloJ0njlXPAwxmlV/paRJEZEABY7kDnSropgbGwqUDOKit4mPOjQqRDLkZ8qiInXgGT0oOSQ94COY3FFSzKx+AkerYqLu4n5oR6hj/nNBZadMl0meUi7OB/NFovjJ6VVQ6fMHWaymAdceFzjb35fWtBwRglW8Ln6UAvBk7Cp4odsmnmPhwcZzyxQ+oXqwJ3cbePr6UA2qShE7sHLGq+wfhklboE/wAioppWkckkkmuRnuY2LcyaKo+3Wiya3As9hKY760yYirle8B5oT64GK801DXNYlieCTUtRCK5jlhlmJI9CeZHMbk8q9f4TJsOp3rMdp+x5vLiTULQorSJieM7cRA2YevTHX+bJL+unx9ZcrziLVLyFg4mYlRgcQzjNXC65bTaaIdb01pQ7YE0TlSR5kZx9Dv5ecEuhSRksiSTYGFQDm3+1XfZjsxaS3Qk13imdjlYFPgDdM8s/x70vEjt31D+yk+nrDJ/p8cuwCvLMBlvTIq74y8inoBVjqOiC0tUki4EC+Eou23tQVvH4cnnUkx57dExHw1IRTYxinsMCtMGUsnpTsUgM0Qw5NdCE9KkCY3OKpe0faC20eDhLK1w/wR5+58hTcFuGVZMEgcIzWG0u9H/V1vGSD3kzA+uQaqbvtHfXytErM4bmkan/ABQKaZrZkS7g07UBwtlHSBsgjryrnZt1XukQZUAB25ilXlsPbbtRp0YS5t0kPIG6tXDfbGaVbHrhuIokynxH7UDJcFySeZqBnJ500kmqghHHU1Okm/OgFJzUisaC7trzhIAOMVZtcB4BxYJzsazET4NWSTHugM9aiinuWU+FyMeRqru5A8r8W/iNTO+GPrQdwCWJ6HeoHd6qDYY9RQ085JGa6FIyxJxihZDk5qguCdB1waPhdHxnHzqgLY3oq0Mkz8HFwKNyetRQeu6ZDHcCe15OfGgGQD5/PyoSGHrWvhYRp3aqMDz6+9Ueu2ht1NxpaIspOWgcnu5Djp/Yfbb0ppoTu2YkliSeZJpqo0THwll9Dyqps+2GnljHqMF1ZTIeF1aPjAbyyN/qBVxa6xo13IEg1K2Mh5Iz8LH5GtCaMKwyCPY7GnPw42xRvdQJH3kssaoOpNU93Is8x7jIReR5ZqamCMgc6Hn1CzgcRy3MSyHknEOI/LnQNyjGNuLJXkQayUWlW1rem4iBUjOEHIU0xrb3UnljZLZjH/54Gflmqm30rT/zbTTQCeZzlpJjxkn51HHNnai7dJGYFRUXFtAIVkVYERAP7VxWw0LxWvDnJWsZZwzGX4DWx0NWRsHkRQq4CZG4B96VSAClVRjMGnBDRsSrw+JQPepAiHqv0rSAAmK6QBRbqOlQMpzUDV50RG5AFQAb09Rignlbeo2AbDOxAHMeYriniXHUbUx8jasqbOxc8KjCjl61AYhnxHA9KfnLYps7rFE8knwqMmggl4UYhc/Ou2Un6x9qhkJKguMNw7+h8q5bnhcmgvI5gKA1W4HEqLuAN6YJKFvT4x7VBk+1emBwL6MDjXaXzI86zKw5GCK9CnRZUdHXKsMH2rGXMBtbh4m6E49uhrN9NcrPSNZe3jWG58SdGrR2d3byozd6oOaw4IGOVW1vexiziRri1UorAK0RyOu5zvnP2HlUlq2RsVFsYz3jpw8zk1j9cvdOS8CWzE7+Jhyp8uoRXEhRrzT1Xi+IRnhwPPf/AJ4fMUOLm15M2k7jdvy+Su652znIx8+E+ea1qCrGBJiCjK3KtZZWiR24OATWHa9XulVL/Tbfh3BiQDcE4xht9m5DyHUCrCz19rZiH1mylVQdsHxbE455zyHvWk16LZwxui+EVW9ru0EXZmyWW3KSXTEARMelZ2HtvbxQyILq2RmHhcNkAYG+xPnyO+x2rF6oBqF731zrVtKzBvHxDC7DkCeW59TwnaiNBN+KurkjgtbdRjqx/wBqVYm+tooBGYbyO5LZ4lQEd3ywCeR68vLPUUqI9tR24B4jUgYlTk5pUq2ORsSxBO1OIxSpVA3O9TJSpUDV2k2qWQDHKlSrChVH6hpl0AZIVIyN2x6gbUqVFAvzFJOtKlVQ4E1FcHOM0qVAI9ZrtSoEtuwGGIIzSpVL+LP1RFj501icc6VKsxUTMcc+lcycDfrSpVUqAu2wzTCTmlSrSGOTwZ8/96jPM+5pUqIbkk0qVKg//9k="/>
          <p:cNvSpPr>
            <a:spLocks noChangeAspect="1" noChangeArrowheads="1"/>
          </p:cNvSpPr>
          <p:nvPr/>
        </p:nvSpPr>
        <p:spPr bwMode="auto">
          <a:xfrm>
            <a:off x="63500" y="-523875"/>
            <a:ext cx="1600200" cy="1066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data:image/jpeg;base64,/9j/4AAQSkZJRgABAQAAAQABAAD/2wBDAAkGBwgHBgkIBwgKCgkLDRYPDQwMDRsUFRAWIB0iIiAdHx8kKDQsJCYxJx8fLT0tMTU3Ojo6Iys/RD84QzQ5Ojf/2wBDAQoKCg0MDRoPDxo3JR8lNzc3Nzc3Nzc3Nzc3Nzc3Nzc3Nzc3Nzc3Nzc3Nzc3Nzc3Nzc3Nzc3Nzc3Nzc3Nzc3Nzf/wAARCACDAMYDASIAAhEBAxEB/8QAHAAAAQUBAQEAAAAAAAAAAAAABAACAwUGAQcI/8QAOBAAAgEDAgMGBAUDAwUAAAAAAQIDAAQRBSESMUEGEyJRYXEygZGhBxQjQrEzUsEV0fAWJGKS4f/EABgBAQEBAQEAAAAAAAAAAAAAAAABAgME/8QAHREBAQEBAAIDAQAAAAAAAAAAAAERAhIhAyIxMv/aAAwDAQACEQMRAD8A8gFdpAU4LVRxakFNA3p3KsjhqM86kNNxWoOCi7U70NgAEn61puzfZDVtaRZ44xa2jfDcXIKhweqLzYct+XrVohtz4d6tbbs3q+pR8drZvwHkz+EGtvoPY7TNHImupGvrgfucBUB9F3+5NaQXAfwhSByGDUHiuqdjdftUaWSz41Xc90/FWYfbPFsRzB2I96+lEB4gAwb060o+wGgX+oRatqlhHJKu4jYkIx6F15N86ivnnSOzuta6QukaXdXQOf1FjIj/APc4H3rRD8H+2boG/JW6k9DcLkV9EyX1vZwhIUCIuyhRgD2qB9X/AEg2yBuRbNB82ap+Gva7S4jNPpEssajLNbsJMfIb/SsuVZHaN1ZXU4ZGBBB8iK+qbjtAI7gIrgjByc86qNd0PQO11tjU7NVnAPBcxYWRPmOfsaqPm4HatV+HOmDUO0cckgBit14yD1PSge2PZe97Laj+XuT3sD7wXCDwyDy9GHUVsPwdhDQ38+N+MKD6YFQemWlz+WnDKPAdiPSrebDJxJ8J3FUQTJ3qytJSsXdPuM7HyorrjNQTID7Hai3GKjIDKcUFNKhjbDcwcUZZSYOPI7Ur2LKggbjnQ1o/DJg0RpECdynDgDGwHSlQtrIwumRvgMKMD65YH/FKqPl9RTsbV0CnEbVBHXM11qsdD0O91q5EVtGQmcNKeS1BXKrSMFRSzH9qjJq3seyut3oDQafNw+bYFeq9nOy+n6REBHAklwQOKVlBJq8e6igQJEcnq3l7VoYrsf8Ah/FYlL7tAiTXWQ0Vqd0i8i39zenIetbhpFCnOx9Kr5Lhm5NUffOeZJoC3cE7ZpySBeXOgeN88jTg7VAeknrirNLu4mgWLiUgbcXU1Qo5o21lJbBZgPSqLEtwN+o/EQNgNqhurnjcGTLcPwgDYU+KMyvsSFHnUd2O7hkIPQ4xzoM9MTLO7HO560RBM8CjDVAUI5jBO9EWMCyuTMfAoywHXyFAztBp0HaXQp7G6Aj4lzFI37JByIP/ADaqj8P+z1x2csJ4b6aKSWWTj/R4mA+oFaGaXjboANgByApqOy/C2DUB692vNj81NERqpAKkEVVrJgcyfenpNIj5VsCgt2P6Z8xUVsSQ1Mt7xZfA+A4HLzqTiVH4128xUU2QcWR9aqihjuwPM7ZorVdRjsrd51GWUbKepqkh1ma5dZLuNVI3UDqKl6kuLmtY7BQuOeADSqhOtoxzwH60q1qPAFan52qBaP0qxl1K+itIdmkOM+Q61EGdmtDl1zUFhGRApBkceXlXsWmafbafbpb2saoqjHhGM1F2f0ODRrJbeAZPN2PMmrqCMKwP7icDIzvVgHnEqqsMYLSMMkDoPKmxaVcTN4hwjzPStFY2iZ4yhIOPE22ferHv7WH+rImRywc1RnItCTuwWkJb0XauS6Mw/plW+VaGXVrRfCsuPlQzapAfglUt6Cgz0mmyx7sm3n0odrfBrRSX6Fslhnz6UHM0M+cYB812zQUpjxUkBIk286mmQg89qjjXLj3oL60UuMBeY3NB6viKDhAAJ51a6Yh7o1Q9opT3vBvnyNQU2SxNEBjHbYH7z/FQ28LzSCOMZY9D/PtRF4mCFUZVBwgjr5n65oBwxpweh2znauEkUBgck4p5kGMDnVeJCKlS4A5mgLQlGDdc5otrkGEtncc6qpZ8jwA5PWmHveA5HSgE1m9EytD/AG+KgJJP+1BXPEAMVHfLJ308rbJjAFCg5iQlj4tzXLfu6ehdldlgwk6UqEUgcqVdNLFHp/4Z9qbxeNrS3tQeX5mfhP0UGtp2M/Di+0TUmu7+8s5W4MIsRbb6itws/mfvXZLjO2efrRhEbR4/jXH3oW4vlt5JFIBCeEKG50Y8/D+7I96zlypMz8W+53NESz6nNOxz4VOPCDUDXU3JTgdBTO7VtuR9K73ePWtBjSzEks3OmiSUcj9KlIx0rh57CoOx3dwmwY4oiK6kY4YA+uKhjhLHNWFtAq4yKqnxB35j70VHbvnPCT7CpohDDGZJmVEHU7n6UNF2ltX1RLKwAY4JeTIJAA6eVXxtmtTjqzV/pkk6I0PdZfp6D1qm1a3V70G9mjjHPiQcWR6VX9p9RvtPtiLVyveNxkr19Kz9pqlwxiN7ibDZcEZABrl5e8Xwua14uLCKMw2S4U44nc+J/eoGRHOTNH7ZqpmMKyqYP6LKOFgcg42O/nTwpf8ApyD2rbFiaaAKSQykehoZlyeY+VceKffr8qHfvo+an6VUSMvtUJBBpvf4O4p3fKeZx8qB6SFPenmYtUJKNuDmmhsUFfrmRDn0qptn47dRncVearH31jLj4lHEvr6VmbKThj4hvht64dT7tQSz4OM0qfJDxASJ8LfalXRt6D3rb86ejkDc86H7wcW3IUixGSetVzSSynlUEi8ZDAZyKTZOKkj4QVibmeVAK0ZG4G9NJNWKQ5Y7YqVbZCd1BoinwSamigJPKrQ26BtkAp6wg7YoBoLfzFTSukC8RxnoKK4Aik8hVbCRc367eFcnB8hV1WX7e6zPp4a2VgsxiVsZ/uzj+PtTPwzhX/UDcTPxMbYnDerqTv12Iov8S9Dk1q2insQrX0Gf084aWM/t988j8utZPQItc0+CNrm2ubOVNoZJFIDjyPr036HrV7+W+Hi9c6l4yNNq/bOx1S4ubFreSBrWWQd4zB1kCkjbHsDv7b1BZXdnqul3T6fI36KKrHgK+M78zz/+1h9Ut7lb+5AgLC4dnHd7AFjlh7Z3+daLStVg0ns5Jp8lrNDOXeWW6LqVkY4AwOgACjHp151w9W6l5yekeka9LbXM1vPxPBIWbhJ5eIgEVqobk/tNYPs7+X1TUrouxCtB3cIVds5Bz6YxWyumVLte7PhZRt9q9PXUyYx80kW0d3tgjNTrNDJswAqmV9qd3pFYcFu9tE3JRUDWCH4c0PFeMvXIon80MZBqIhfT2XdTUTwSgEHepnvgucbn2oWa9lf4Tw+1UNmjYxOnUqRWU0mIzRToBkrjlWlDu5ALEknlWd7PXC2+r3ELbBiy/Qmuff8AUqxoezloJ0njlXPAwxmlV/paRJEZEABY7kDnSropgbGwqUDOKit4mPOjQqRDLkZ8qiInXgGT0oOSQ94COY3FFSzKx+AkerYqLu4n5oR6hj/nNBZadMl0meUi7OB/NFovjJ6VVQ6fMHWaymAdceFzjb35fWtBwRglW8Ln6UAvBk7Cp4odsmnmPhwcZzyxQ+oXqwJ3cbePr6UA2qShE7sHLGq+wfhklboE/wAioppWkckkkmuRnuY2LcyaKo+3Wiya3As9hKY760yYirle8B5oT64GK801DXNYlieCTUtRCK5jlhlmJI9CeZHMbk8q9f4TJsOp3rMdp+x5vLiTULQorSJieM7cRA2YevTHX+bJL+unx9ZcrziLVLyFg4mYlRgcQzjNXC65bTaaIdb01pQ7YE0TlSR5kZx9Dv5ecEuhSRksiSTYGFQDm3+1XfZjsxaS3Qk13imdjlYFPgDdM8s/x70vEjt31D+yk+nrDJ/p8cuwCvLMBlvTIq74y8inoBVjqOiC0tUki4EC+Eou23tQVvH4cnnUkx57dExHw1IRTYxinsMCtMGUsnpTsUgM0Qw5NdCE9KkCY3OKpe0faC20eDhLK1w/wR5+58hTcFuGVZMEgcIzWG0u9H/V1vGSD3kzA+uQaqbvtHfXytErM4bmkan/ABQKaZrZkS7g07UBwtlHSBsgjryrnZt1XukQZUAB25ilXlsPbbtRp0YS5t0kPIG6tXDfbGaVbHrhuIokynxH7UDJcFySeZqBnJ500kmqghHHU1Okm/OgFJzUisaC7trzhIAOMVZtcB4BxYJzsazET4NWSTHugM9aiinuWU+FyMeRqru5A8r8W/iNTO+GPrQdwCWJ6HeoHd6qDYY9RQ085JGa6FIyxJxihZDk5qguCdB1waPhdHxnHzqgLY3oq0Mkz8HFwKNyetRQeu6ZDHcCe15OfGgGQD5/PyoSGHrWvhYRp3aqMDz6+9Ueu2ht1NxpaIspOWgcnu5Djp/Yfbb0ppoTu2YkliSeZJpqo0THwll9Dyqps+2GnljHqMF1ZTIeF1aPjAbyyN/qBVxa6xo13IEg1K2Mh5Iz8LH5GtCaMKwyCPY7GnPw42xRvdQJH3kssaoOpNU93Is8x7jIReR5ZqamCMgc6Hn1CzgcRy3MSyHknEOI/LnQNyjGNuLJXkQayUWlW1rem4iBUjOEHIU0xrb3UnljZLZjH/54Gflmqm30rT/zbTTQCeZzlpJjxkn51HHNnai7dJGYFRUXFtAIVkVYERAP7VxWw0LxWvDnJWsZZwzGX4DWx0NWRsHkRQq4CZG4B96VSAClVRjMGnBDRsSrw+JQPepAiHqv0rSAAmK6QBRbqOlQMpzUDV50RG5AFQAb09Rignlbeo2AbDOxAHMeYriniXHUbUx8jasqbOxc8KjCjl61AYhnxHA9KfnLYps7rFE8knwqMmggl4UYhc/Ou2Un6x9qhkJKguMNw7+h8q5bnhcmgvI5gKA1W4HEqLuAN6YJKFvT4x7VBk+1emBwL6MDjXaXzI86zKw5GCK9CnRZUdHXKsMH2rGXMBtbh4m6E49uhrN9NcrPSNZe3jWG58SdGrR2d3byozd6oOaw4IGOVW1vexiziRri1UorAK0RyOu5zvnP2HlUlq2RsVFsYz3jpw8zk1j9cvdOS8CWzE7+Jhyp8uoRXEhRrzT1Xi+IRnhwPPf/AJ4fMUOLm15M2k7jdvy+Su652znIx8+E+ea1qCrGBJiCjK3KtZZWiR24OATWHa9XulVL/Tbfh3BiQDcE4xht9m5DyHUCrCz19rZiH1mylVQdsHxbE455zyHvWk16LZwxui+EVW9ru0EXZmyWW3KSXTEARMelZ2HtvbxQyILq2RmHhcNkAYG+xPnyO+x2rF6oBqF731zrVtKzBvHxDC7DkCeW59TwnaiNBN+KurkjgtbdRjqx/wBqVYm+tooBGYbyO5LZ4lQEd3ywCeR68vLPUUqI9tR24B4jUgYlTk5pUq2ORsSxBO1OIxSpVA3O9TJSpUDV2k2qWQDHKlSrChVH6hpl0AZIVIyN2x6gbUqVFAvzFJOtKlVQ4E1FcHOM0qVAI9ZrtSoEtuwGGIIzSpVL+LP1RFj501icc6VKsxUTMcc+lcycDfrSpVUqAu2wzTCTmlSrSGOTwZ8/96jPM+5pUqIbkk0qVKg//9k="/>
          <p:cNvSpPr>
            <a:spLocks noChangeAspect="1" noChangeArrowheads="1"/>
          </p:cNvSpPr>
          <p:nvPr/>
        </p:nvSpPr>
        <p:spPr bwMode="auto">
          <a:xfrm>
            <a:off x="63500" y="-523875"/>
            <a:ext cx="1600200" cy="1066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data:image/jpeg;base64,/9j/4AAQSkZJRgABAQAAAQABAAD/2wBDAAkGBwgHBgkIBwgKCgkLDRYPDQwMDRsUFRAWIB0iIiAdHx8kKDQsJCYxJx8fLT0tMTU3Ojo6Iys/RD84QzQ5Ojf/2wBDAQoKCg0MDRoPDxo3JR8lNzc3Nzc3Nzc3Nzc3Nzc3Nzc3Nzc3Nzc3Nzc3Nzc3Nzc3Nzc3Nzc3Nzc3Nzc3Nzc3Nzf/wAARCACDAMYDASIAAhEBAxEB/8QAHAAAAQUBAQEAAAAAAAAAAAAABAACAwUGAQcI/8QAOBAAAgEDAgMGBAUDAwUAAAAAAQIDAAQRBSESMUEGEyJRYXEygZGhBxQjQrEzUsEV0fAWJGKS4f/EABgBAQEBAQEAAAAAAAAAAAAAAAABAgME/8QAHREBAQEBAAIDAQAAAAAAAAAAAAERAhIhAyIxMv/aAAwDAQACEQMRAD8A8gFdpAU4LVRxakFNA3p3KsjhqM86kNNxWoOCi7U70NgAEn61puzfZDVtaRZ44xa2jfDcXIKhweqLzYct+XrVohtz4d6tbbs3q+pR8drZvwHkz+EGtvoPY7TNHImupGvrgfucBUB9F3+5NaQXAfwhSByGDUHiuqdjdftUaWSz41Xc90/FWYfbPFsRzB2I96+lEB4gAwb060o+wGgX+oRatqlhHJKu4jYkIx6F15N86ivnnSOzuta6QukaXdXQOf1FjIj/APc4H3rRD8H+2boG/JW6k9DcLkV9EyX1vZwhIUCIuyhRgD2qB9X/AEg2yBuRbNB82ap+Gva7S4jNPpEssajLNbsJMfIb/SsuVZHaN1ZXU4ZGBBB8iK+qbjtAI7gIrgjByc86qNd0PQO11tjU7NVnAPBcxYWRPmOfsaqPm4HatV+HOmDUO0cckgBit14yD1PSge2PZe97Laj+XuT3sD7wXCDwyDy9GHUVsPwdhDQ38+N+MKD6YFQemWlz+WnDKPAdiPSrebDJxJ8J3FUQTJ3qytJSsXdPuM7HyorrjNQTID7Hai3GKjIDKcUFNKhjbDcwcUZZSYOPI7Ur2LKggbjnQ1o/DJg0RpECdynDgDGwHSlQtrIwumRvgMKMD65YH/FKqPl9RTsbV0CnEbVBHXM11qsdD0O91q5EVtGQmcNKeS1BXKrSMFRSzH9qjJq3seyut3oDQafNw+bYFeq9nOy+n6REBHAklwQOKVlBJq8e6igQJEcnq3l7VoYrsf8Ah/FYlL7tAiTXWQ0Vqd0i8i39zenIetbhpFCnOx9Kr5Lhm5NUffOeZJoC3cE7ZpySBeXOgeN88jTg7VAeknrirNLu4mgWLiUgbcXU1Qo5o21lJbBZgPSqLEtwN+o/EQNgNqhurnjcGTLcPwgDYU+KMyvsSFHnUd2O7hkIPQ4xzoM9MTLO7HO560RBM8CjDVAUI5jBO9EWMCyuTMfAoywHXyFAztBp0HaXQp7G6Aj4lzFI37JByIP/ADaqj8P+z1x2csJ4b6aKSWWTj/R4mA+oFaGaXjboANgByApqOy/C2DUB692vNj81NERqpAKkEVVrJgcyfenpNIj5VsCgt2P6Z8xUVsSQ1Mt7xZfA+A4HLzqTiVH4128xUU2QcWR9aqihjuwPM7ZorVdRjsrd51GWUbKepqkh1ma5dZLuNVI3UDqKl6kuLmtY7BQuOeADSqhOtoxzwH60q1qPAFan52qBaP0qxl1K+itIdmkOM+Q61EGdmtDl1zUFhGRApBkceXlXsWmafbafbpb2saoqjHhGM1F2f0ODRrJbeAZPN2PMmrqCMKwP7icDIzvVgHnEqqsMYLSMMkDoPKmxaVcTN4hwjzPStFY2iZ4yhIOPE22ferHv7WH+rImRywc1RnItCTuwWkJb0XauS6Mw/plW+VaGXVrRfCsuPlQzapAfglUt6Cgz0mmyx7sm3n0odrfBrRSX6Fslhnz6UHM0M+cYB812zQUpjxUkBIk286mmQg89qjjXLj3oL60UuMBeY3NB6viKDhAAJ51a6Yh7o1Q9opT3vBvnyNQU2SxNEBjHbYH7z/FQ28LzSCOMZY9D/PtRF4mCFUZVBwgjr5n65oBwxpweh2znauEkUBgck4p5kGMDnVeJCKlS4A5mgLQlGDdc5otrkGEtncc6qpZ8jwA5PWmHveA5HSgE1m9EytD/AG+KgJJP+1BXPEAMVHfLJ308rbJjAFCg5iQlj4tzXLfu6ehdldlgwk6UqEUgcqVdNLFHp/4Z9qbxeNrS3tQeX5mfhP0UGtp2M/Di+0TUmu7+8s5W4MIsRbb6itws/mfvXZLjO2efrRhEbR4/jXH3oW4vlt5JFIBCeEKG50Y8/D+7I96zlypMz8W+53NESz6nNOxz4VOPCDUDXU3JTgdBTO7VtuR9K73ePWtBjSzEks3OmiSUcj9KlIx0rh57CoOx3dwmwY4oiK6kY4YA+uKhjhLHNWFtAq4yKqnxB35j70VHbvnPCT7CpohDDGZJmVEHU7n6UNF2ltX1RLKwAY4JeTIJAA6eVXxtmtTjqzV/pkk6I0PdZfp6D1qm1a3V70G9mjjHPiQcWR6VX9p9RvtPtiLVyveNxkr19Kz9pqlwxiN7ibDZcEZABrl5e8Xwua14uLCKMw2S4U44nc+J/eoGRHOTNH7ZqpmMKyqYP6LKOFgcg42O/nTwpf8ApyD2rbFiaaAKSQykehoZlyeY+VceKffr8qHfvo+an6VUSMvtUJBBpvf4O4p3fKeZx8qB6SFPenmYtUJKNuDmmhsUFfrmRDn0qptn47dRncVearH31jLj4lHEvr6VmbKThj4hvht64dT7tQSz4OM0qfJDxASJ8LfalXRt6D3rb86ejkDc86H7wcW3IUixGSetVzSSynlUEi8ZDAZyKTZOKkj4QVibmeVAK0ZG4G9NJNWKQ5Y7YqVbZCd1BoinwSamigJPKrQ26BtkAp6wg7YoBoLfzFTSukC8RxnoKK4Aik8hVbCRc367eFcnB8hV1WX7e6zPp4a2VgsxiVsZ/uzj+PtTPwzhX/UDcTPxMbYnDerqTv12Iov8S9Dk1q2insQrX0Gf084aWM/t988j8utZPQItc0+CNrm2ubOVNoZJFIDjyPr036HrV7+W+Hi9c6l4yNNq/bOx1S4ubFreSBrWWQd4zB1kCkjbHsDv7b1BZXdnqul3T6fI36KKrHgK+M78zz/+1h9Ut7lb+5AgLC4dnHd7AFjlh7Z3+daLStVg0ns5Jp8lrNDOXeWW6LqVkY4AwOgACjHp151w9W6l5yekeka9LbXM1vPxPBIWbhJ5eIgEVqobk/tNYPs7+X1TUrouxCtB3cIVds5Bz6YxWyumVLte7PhZRt9q9PXUyYx80kW0d3tgjNTrNDJswAqmV9qd3pFYcFu9tE3JRUDWCH4c0PFeMvXIon80MZBqIhfT2XdTUTwSgEHepnvgucbn2oWa9lf4Tw+1UNmjYxOnUqRWU0mIzRToBkrjlWlDu5ALEknlWd7PXC2+r3ELbBiy/Qmuff8AUqxoezloJ0njlXPAwxmlV/paRJEZEABY7kDnSropgbGwqUDOKit4mPOjQqRDLkZ8qiInXgGT0oOSQ94COY3FFSzKx+AkerYqLu4n5oR6hj/nNBZadMl0meUi7OB/NFovjJ6VVQ6fMHWaymAdceFzjb35fWtBwRglW8Ln6UAvBk7Cp4odsmnmPhwcZzyxQ+oXqwJ3cbePr6UA2qShE7sHLGq+wfhklboE/wAioppWkckkkmuRnuY2LcyaKo+3Wiya3As9hKY760yYirle8B5oT64GK801DXNYlieCTUtRCK5jlhlmJI9CeZHMbk8q9f4TJsOp3rMdp+x5vLiTULQorSJieM7cRA2YevTHX+bJL+unx9ZcrziLVLyFg4mYlRgcQzjNXC65bTaaIdb01pQ7YE0TlSR5kZx9Dv5ecEuhSRksiSTYGFQDm3+1XfZjsxaS3Qk13imdjlYFPgDdM8s/x70vEjt31D+yk+nrDJ/p8cuwCvLMBlvTIq74y8inoBVjqOiC0tUki4EC+Eou23tQVvH4cnnUkx57dExHw1IRTYxinsMCtMGUsnpTsUgM0Qw5NdCE9KkCY3OKpe0faC20eDhLK1w/wR5+58hTcFuGVZMEgcIzWG0u9H/V1vGSD3kzA+uQaqbvtHfXytErM4bmkan/ABQKaZrZkS7g07UBwtlHSBsgjryrnZt1XukQZUAB25ilXlsPbbtRp0YS5t0kPIG6tXDfbGaVbHrhuIokynxH7UDJcFySeZqBnJ500kmqghHHU1Okm/OgFJzUisaC7trzhIAOMVZtcB4BxYJzsazET4NWSTHugM9aiinuWU+FyMeRqru5A8r8W/iNTO+GPrQdwCWJ6HeoHd6qDYY9RQ085JGa6FIyxJxihZDk5qguCdB1waPhdHxnHzqgLY3oq0Mkz8HFwKNyetRQeu6ZDHcCe15OfGgGQD5/PyoSGHrWvhYRp3aqMDz6+9Ueu2ht1NxpaIspOWgcnu5Djp/Yfbb0ppoTu2YkliSeZJpqo0THwll9Dyqps+2GnljHqMF1ZTIeF1aPjAbyyN/qBVxa6xo13IEg1K2Mh5Iz8LH5GtCaMKwyCPY7GnPw42xRvdQJH3kssaoOpNU93Is8x7jIReR5ZqamCMgc6Hn1CzgcRy3MSyHknEOI/LnQNyjGNuLJXkQayUWlW1rem4iBUjOEHIU0xrb3UnljZLZjH/54Gflmqm30rT/zbTTQCeZzlpJjxkn51HHNnai7dJGYFRUXFtAIVkVYERAP7VxWw0LxWvDnJWsZZwzGX4DWx0NWRsHkRQq4CZG4B96VSAClVRjMGnBDRsSrw+JQPepAiHqv0rSAAmK6QBRbqOlQMpzUDV50RG5AFQAb09Rignlbeo2AbDOxAHMeYriniXHUbUx8jasqbOxc8KjCjl61AYhnxHA9KfnLYps7rFE8knwqMmggl4UYhc/Ou2Un6x9qhkJKguMNw7+h8q5bnhcmgvI5gKA1W4HEqLuAN6YJKFvT4x7VBk+1emBwL6MDjXaXzI86zKw5GCK9CnRZUdHXKsMH2rGXMBtbh4m6E49uhrN9NcrPSNZe3jWG58SdGrR2d3byozd6oOaw4IGOVW1vexiziRri1UorAK0RyOu5zvnP2HlUlq2RsVFsYz3jpw8zk1j9cvdOS8CWzE7+Jhyp8uoRXEhRrzT1Xi+IRnhwPPf/AJ4fMUOLm15M2k7jdvy+Su652znIx8+E+ea1qCrGBJiCjK3KtZZWiR24OATWHa9XulVL/Tbfh3BiQDcE4xht9m5DyHUCrCz19rZiH1mylVQdsHxbE455zyHvWk16LZwxui+EVW9ru0EXZmyWW3KSXTEARMelZ2HtvbxQyILq2RmHhcNkAYG+xPnyO+x2rF6oBqF731zrVtKzBvHxDC7DkCeW59TwnaiNBN+KurkjgtbdRjqx/wBqVYm+tooBGYbyO5LZ4lQEd3ywCeR68vLPUUqI9tR24B4jUgYlTk5pUq2ORsSxBO1OIxSpVA3O9TJSpUDV2k2qWQDHKlSrChVH6hpl0AZIVIyN2x6gbUqVFAvzFJOtKlVQ4E1FcHOM0qVAI9ZrtSoEtuwGGIIzSpVL+LP1RFj501icc6VKsxUTMcc+lcycDfrSpVUqAu2wzTCTmlSrSGOTwZ8/96jPM+5pUqIbkk0qVKg//9k="/>
          <p:cNvSpPr>
            <a:spLocks noChangeAspect="1" noChangeArrowheads="1"/>
          </p:cNvSpPr>
          <p:nvPr/>
        </p:nvSpPr>
        <p:spPr bwMode="auto">
          <a:xfrm>
            <a:off x="63500" y="-523875"/>
            <a:ext cx="1600200" cy="1066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http://t3.gstatic.com/images?q=tbn:ANd9GcT4DEyFoABTpxTshJ4SI7hH0n88rToPNARqGZwmNYpqM272w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916955"/>
            <a:ext cx="4419600" cy="2941045"/>
          </a:xfrm>
          <a:prstGeom prst="rect">
            <a:avLst/>
          </a:prstGeom>
          <a:noFill/>
        </p:spPr>
      </p:pic>
      <p:pic>
        <p:nvPicPr>
          <p:cNvPr id="2060" name="Picture 12" descr="http://t3.gstatic.com/images?q=tbn:ANd9GcTnuiQbCyvuf8TIZCpap9sg1NA1gfb3rkCgi73mCuxQGJzgop-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1948461"/>
            <a:ext cx="3267075" cy="4909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Heartleaf Philodendron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5954" name="Picture 2" descr="http://t3.gstatic.com/images?q=tbn:ANd9GcRDZE0Xr5tKxbDS2xOq6m4n4JnRookeI5Xr41orIolOx53DV_mJS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1"/>
            <a:ext cx="4577889" cy="3429000"/>
          </a:xfrm>
          <a:prstGeom prst="rect">
            <a:avLst/>
          </a:prstGeom>
          <a:noFill/>
        </p:spPr>
      </p:pic>
      <p:pic>
        <p:nvPicPr>
          <p:cNvPr id="125956" name="Picture 4" descr="http://t1.gstatic.com/images?q=tbn:ANd9GcQ9vdEXx12kcjGrJmhb8JNJX4RDQftk43HoQo61t2EHOhmQgpkd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6111" y="3429001"/>
            <a:ext cx="457788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Mock Orange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4930" name="Picture 2" descr="http://t2.gstatic.com/images?q=tbn:ANd9GcQl78o4PAo0FCDKRQW784x6q9ROnwiG7LSxfmTL1y443awOpp1G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58041"/>
            <a:ext cx="4419600" cy="4399959"/>
          </a:xfrm>
          <a:prstGeom prst="rect">
            <a:avLst/>
          </a:prstGeom>
          <a:noFill/>
        </p:spPr>
      </p:pic>
      <p:pic>
        <p:nvPicPr>
          <p:cNvPr id="124932" name="Picture 4" descr="http://t1.gstatic.com/images?q=tbn:ANd9GcQHmY-NnBbuUcK3RJhJVGrpyRjTlyzICAOBRWxeCJQwSLKf2TAQg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8997"/>
            <a:ext cx="4572000" cy="3429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Swedish Ivy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3906" name="Picture 2" descr="http://pss.uvm.edu/pss123/plec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667000"/>
            <a:ext cx="4191000" cy="3095625"/>
          </a:xfrm>
          <a:prstGeom prst="rect">
            <a:avLst/>
          </a:prstGeom>
          <a:noFill/>
        </p:spPr>
      </p:pic>
      <p:pic>
        <p:nvPicPr>
          <p:cNvPr id="123908" name="Picture 4" descr="http://www.learn2grow.com/plantdatabase/plants/DisplayImage.ashx?ImageID=90129&amp;width=6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3819525" cy="509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Turberose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2882" name="Picture 2" descr="http://www.tulipworld.com/mmTW/Images/450X450/3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4286250" cy="4286250"/>
          </a:xfrm>
          <a:prstGeom prst="rect">
            <a:avLst/>
          </a:prstGeom>
          <a:noFill/>
        </p:spPr>
      </p:pic>
      <p:pic>
        <p:nvPicPr>
          <p:cNvPr id="122884" name="Picture 4" descr="http://3.bp.blogspot.com/-Le0SIQxc2RU/TjGznb7A0qI/AAAAAAAAAa4/ySyFZMkqYVM/s1600/IMG_1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286000"/>
            <a:ext cx="45720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Ming Fern</a:t>
            </a:r>
            <a:endParaRPr lang="en-US" dirty="0"/>
          </a:p>
        </p:txBody>
      </p:sp>
      <p:pic>
        <p:nvPicPr>
          <p:cNvPr id="21506" name="Picture 2" descr="http://www.onlineplantguide.com/Image%20Library/A/13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5181600" cy="3886200"/>
          </a:xfrm>
          <a:prstGeom prst="rect">
            <a:avLst/>
          </a:prstGeom>
          <a:noFill/>
        </p:spPr>
      </p:pic>
      <p:pic>
        <p:nvPicPr>
          <p:cNvPr id="21508" name="Picture 4" descr="http://www.jepage.co.uk/images/products/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28800"/>
            <a:ext cx="3000375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Protea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1858" name="Picture 2" descr="http://www.flowersgallery.net/gallery/protea/prote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667000"/>
            <a:ext cx="4286250" cy="3209926"/>
          </a:xfrm>
          <a:prstGeom prst="rect">
            <a:avLst/>
          </a:prstGeom>
          <a:noFill/>
        </p:spPr>
      </p:pic>
      <p:pic>
        <p:nvPicPr>
          <p:cNvPr id="121862" name="Picture 6" descr="http://www.tradewindsfruit.com/sugar_bush_prot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160" y="1981200"/>
            <a:ext cx="458684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Ranunculus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0834" name="Picture 2" descr="http://fireflyforest.net/images/firefly/2006/February/Ranunculus-asiaticu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5475"/>
            <a:ext cx="4381500" cy="3067050"/>
          </a:xfrm>
          <a:prstGeom prst="rect">
            <a:avLst/>
          </a:prstGeom>
          <a:noFill/>
        </p:spPr>
      </p:pic>
      <p:pic>
        <p:nvPicPr>
          <p:cNvPr id="120836" name="Picture 4" descr="http://farm4.static.flickr.com/3259/3243470052_3399e56c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05000"/>
            <a:ext cx="4576575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Azalea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19810" name="Picture 2" descr="http://www.hear.org/starr/images/images/plants/full/starr-071024-9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1981200"/>
            <a:ext cx="4470400" cy="3352800"/>
          </a:xfrm>
          <a:prstGeom prst="rect">
            <a:avLst/>
          </a:prstGeom>
          <a:noFill/>
        </p:spPr>
      </p:pic>
      <p:pic>
        <p:nvPicPr>
          <p:cNvPr id="119812" name="Picture 4" descr="http://courses.missouristate.edu/pbtrewatha/Rhododendr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0574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Hybrid Tea Rose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18786" name="Picture 2" descr="http://4.bp.blogspot.com/_VAbdC3cvG7g/ShFF9oFiLMI/AAAAAAAAFMg/jNPWIUSTP2w/s400/roseace2web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4239697" cy="2819400"/>
          </a:xfrm>
          <a:prstGeom prst="rect">
            <a:avLst/>
          </a:prstGeom>
          <a:noFill/>
        </p:spPr>
      </p:pic>
      <p:pic>
        <p:nvPicPr>
          <p:cNvPr id="118788" name="Picture 4" descr="http://molvray.com/photos/galleries/Botanical-Gardens/Berkeley-Botanical-Garden/Rosa-cv-Catherine-Mermet-tea-rose-Berkeley-2010-05-22-IMG_5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41656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Leatherleaf</a:t>
            </a:r>
            <a:r>
              <a:rPr lang="en-US" dirty="0" smtClean="0"/>
              <a:t> Fern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17762" name="Picture 2" descr="http://www.unique-design.net/garden/plants/image/fernl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4572000" cy="3429000"/>
          </a:xfrm>
          <a:prstGeom prst="rect">
            <a:avLst/>
          </a:prstGeom>
          <a:noFill/>
        </p:spPr>
      </p:pic>
      <p:pic>
        <p:nvPicPr>
          <p:cNvPr id="117764" name="Picture 4" descr="http://www.okstate.edu/ag/asnr/hortla/needham/Images/fernl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894442"/>
            <a:ext cx="3842877" cy="2896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 </a:t>
            </a:r>
            <a:r>
              <a:rPr lang="en-US" dirty="0" smtClean="0"/>
              <a:t>Italian </a:t>
            </a:r>
            <a:r>
              <a:rPr lang="en-US" dirty="0" err="1" smtClean="0"/>
              <a:t>Ruscus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16738" name="Picture 2" descr="http://www.thegarlandfarm.com/Merchant5/graphics/garlands/italian-rusc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4724400" cy="2244743"/>
          </a:xfrm>
          <a:prstGeom prst="rect">
            <a:avLst/>
          </a:prstGeom>
          <a:noFill/>
        </p:spPr>
      </p:pic>
      <p:pic>
        <p:nvPicPr>
          <p:cNvPr id="116740" name="Picture 4" descr="http://www.growersbox.com/product/italian-ruscus-80-bunches-360/images/products/360_imageL.ruscus%2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00" y="2362200"/>
            <a:ext cx="4229100" cy="4229100"/>
          </a:xfrm>
          <a:prstGeom prst="rect">
            <a:avLst/>
          </a:prstGeom>
          <a:noFill/>
        </p:spPr>
      </p:pic>
      <p:pic>
        <p:nvPicPr>
          <p:cNvPr id="6" name="Picture 4" descr="http://www.wildflowers.co.il/images/320-pics/1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429000"/>
            <a:ext cx="3495675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Israeli </a:t>
            </a:r>
            <a:r>
              <a:rPr lang="en-US" dirty="0" err="1" smtClean="0"/>
              <a:t>Ruscus</a:t>
            </a:r>
            <a:r>
              <a:rPr lang="en-US" dirty="0" smtClean="0"/>
              <a:t>, Butcher’s Broom </a:t>
            </a:r>
            <a:r>
              <a:rPr lang="en-US" dirty="0" err="1" smtClean="0"/>
              <a:t>Ruscus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 descr="http://www.thefloweringgarden.com/pics/ruscus-hypogloss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133600"/>
            <a:ext cx="4572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African Violet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http://www.okstate.edu/ag/asnr/hortla/needham/Images/afvio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38400"/>
            <a:ext cx="3463192" cy="3177988"/>
          </a:xfrm>
          <a:prstGeom prst="rect">
            <a:avLst/>
          </a:prstGeom>
          <a:noFill/>
        </p:spPr>
      </p:pic>
      <p:pic>
        <p:nvPicPr>
          <p:cNvPr id="8196" name="Picture 4" descr="http://4.bp.blogspot.com/_eaKbvlcIK10/SKbHAO2f--I/AAAAAAAACaQ/QAmvPIF8KUk/s400/saintpaulia+spp+(own)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62200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Pussy Willow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 descr="http://www.acornfarms.com/images/SalixDis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733799" cy="3733800"/>
          </a:xfrm>
          <a:prstGeom prst="rect">
            <a:avLst/>
          </a:prstGeom>
          <a:noFill/>
        </p:spPr>
      </p:pic>
      <p:pic>
        <p:nvPicPr>
          <p:cNvPr id="7172" name="Picture 4" descr="http://www.bigrocktrees.com/images/plants/Salix_dis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81062"/>
            <a:ext cx="3819525" cy="509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Curly Willow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2" descr="http://www.foodreference.com/gardening/assets/images/rocgard_for_siteCurly_Willow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276600" cy="4336678"/>
          </a:xfrm>
          <a:prstGeom prst="rect">
            <a:avLst/>
          </a:prstGeom>
          <a:noFill/>
        </p:spPr>
      </p:pic>
      <p:pic>
        <p:nvPicPr>
          <p:cNvPr id="7" name="Picture 4" descr="http://www.denverplants.com/floral/images/cf009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05000"/>
            <a:ext cx="3673928" cy="3657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41597</TotalTime>
  <Words>230</Words>
  <Application>Microsoft Office PowerPoint</Application>
  <PresentationFormat>On-screen Show (4:3)</PresentationFormat>
  <Paragraphs>111</Paragraphs>
  <Slides>111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Maidenhair Fern</vt:lpstr>
      <vt:lpstr>Bromeliad</vt:lpstr>
      <vt:lpstr>African lily</vt:lpstr>
      <vt:lpstr>Chinese Evergreen </vt:lpstr>
      <vt:lpstr>Red ginger</vt:lpstr>
      <vt:lpstr>Alstroemeria, Peruvian Lily</vt:lpstr>
      <vt:lpstr>Snapdragon</vt:lpstr>
      <vt:lpstr>Norfolk Island Pine</vt:lpstr>
      <vt:lpstr>Ming Fern</vt:lpstr>
      <vt:lpstr>Sprengeri Fern</vt:lpstr>
      <vt:lpstr>Plumosa Fern</vt:lpstr>
      <vt:lpstr>Tree Fern</vt:lpstr>
      <vt:lpstr>Bird’s Nest Fern </vt:lpstr>
      <vt:lpstr>Ponytail Palm</vt:lpstr>
      <vt:lpstr>Tuberous Begonia </vt:lpstr>
      <vt:lpstr>Octopus Tree </vt:lpstr>
      <vt:lpstr>Calathea </vt:lpstr>
      <vt:lpstr>Chinese Aster</vt:lpstr>
      <vt:lpstr>Celosia, Cockscomb</vt:lpstr>
      <vt:lpstr>Parlor Palm, Commodore Palm </vt:lpstr>
      <vt:lpstr>Waxflower </vt:lpstr>
      <vt:lpstr>Spider Plant</vt:lpstr>
      <vt:lpstr>Florist’s Chrysanthemum </vt:lpstr>
      <vt:lpstr>Spider Chrysanthemum </vt:lpstr>
      <vt:lpstr>Croton</vt:lpstr>
      <vt:lpstr>Larkspur </vt:lpstr>
      <vt:lpstr>Ti Plant </vt:lpstr>
      <vt:lpstr>Jade Plant</vt:lpstr>
      <vt:lpstr>Florist Cyclamen</vt:lpstr>
      <vt:lpstr>Artichoke </vt:lpstr>
      <vt:lpstr>Dahlia</vt:lpstr>
      <vt:lpstr>Delphinium  </vt:lpstr>
      <vt:lpstr>Dendrobium Orchid  </vt:lpstr>
      <vt:lpstr>Florists Carnation</vt:lpstr>
      <vt:lpstr>Dumbcane  </vt:lpstr>
      <vt:lpstr>False Aralia</vt:lpstr>
      <vt:lpstr>Green Corn Plant Dracaena</vt:lpstr>
      <vt:lpstr>Corn Plant Dracaena</vt:lpstr>
      <vt:lpstr> Red-margined Dracaena </vt:lpstr>
      <vt:lpstr>Golden Pothos</vt:lpstr>
      <vt:lpstr>Spring Heather </vt:lpstr>
      <vt:lpstr>Blue Thistle </vt:lpstr>
      <vt:lpstr>Eucalyptus </vt:lpstr>
      <vt:lpstr>Crown of Thorns </vt:lpstr>
      <vt:lpstr>Poinsettia  </vt:lpstr>
      <vt:lpstr>Lisianthus </vt:lpstr>
      <vt:lpstr>Benjamin Fig, Weeping Fig </vt:lpstr>
      <vt:lpstr>Rubber Tree</vt:lpstr>
      <vt:lpstr>fiddleleaf Fig</vt:lpstr>
      <vt:lpstr>Forsythia </vt:lpstr>
      <vt:lpstr>Freesia  </vt:lpstr>
      <vt:lpstr>Galax </vt:lpstr>
      <vt:lpstr>Salal, Lemonleaf </vt:lpstr>
      <vt:lpstr>Gerbera, Transvaal Daisy  </vt:lpstr>
      <vt:lpstr>Gladiolus </vt:lpstr>
      <vt:lpstr>Baby’s Breath </vt:lpstr>
      <vt:lpstr>English Ivy </vt:lpstr>
      <vt:lpstr> Sunflower </vt:lpstr>
      <vt:lpstr>Amaryllis </vt:lpstr>
      <vt:lpstr> Wax Plant </vt:lpstr>
      <vt:lpstr>Hyacinth </vt:lpstr>
      <vt:lpstr>Hydrangea </vt:lpstr>
      <vt:lpstr>Hypericum Berries </vt:lpstr>
      <vt:lpstr>Iris </vt:lpstr>
      <vt:lpstr>Kalanchoe  </vt:lpstr>
      <vt:lpstr>Liatris </vt:lpstr>
      <vt:lpstr>Asiatic Lily </vt:lpstr>
      <vt:lpstr>Stargazer Lily  </vt:lpstr>
      <vt:lpstr>Trumpet Easter Lily </vt:lpstr>
      <vt:lpstr>Caspia, Misty Blue </vt:lpstr>
      <vt:lpstr> Sea Lavender Statice  </vt:lpstr>
      <vt:lpstr>Statice</vt:lpstr>
      <vt:lpstr>Prayer Plant</vt:lpstr>
      <vt:lpstr>Stock </vt:lpstr>
      <vt:lpstr>Bells of Ireland </vt:lpstr>
      <vt:lpstr>Split-leaf Philodendron </vt:lpstr>
      <vt:lpstr>Myrtle </vt:lpstr>
      <vt:lpstr>Daffodil </vt:lpstr>
      <vt:lpstr> Boston Fern </vt:lpstr>
      <vt:lpstr>Flat Fern </vt:lpstr>
      <vt:lpstr>shrimp plant</vt:lpstr>
      <vt:lpstr>Peony </vt:lpstr>
      <vt:lpstr>Zigzag Plant </vt:lpstr>
      <vt:lpstr>Peperomia </vt:lpstr>
      <vt:lpstr>Phalaenopsis, Butterfly Orchid </vt:lpstr>
      <vt:lpstr>Heartleaf Philodendron </vt:lpstr>
      <vt:lpstr>Mock Orange </vt:lpstr>
      <vt:lpstr> Swedish Ivy  </vt:lpstr>
      <vt:lpstr>Turberose </vt:lpstr>
      <vt:lpstr>Protea </vt:lpstr>
      <vt:lpstr>Ranunculus</vt:lpstr>
      <vt:lpstr>Azalea</vt:lpstr>
      <vt:lpstr>Hybrid Tea Rose</vt:lpstr>
      <vt:lpstr>Leatherleaf Fern</vt:lpstr>
      <vt:lpstr> Italian Ruscus</vt:lpstr>
      <vt:lpstr>Israeli Ruscus, Butcher’s Broom Ruscus</vt:lpstr>
      <vt:lpstr> African Violet  </vt:lpstr>
      <vt:lpstr>Pussy Willow  </vt:lpstr>
      <vt:lpstr>Curly Willow </vt:lpstr>
      <vt:lpstr>Sansevieria, Snake Plant </vt:lpstr>
      <vt:lpstr>Thanksgiving cactus  </vt:lpstr>
      <vt:lpstr>Solidago, Goldenrod </vt:lpstr>
      <vt:lpstr>Spathiphyllum, Peace Lily  </vt:lpstr>
      <vt:lpstr>Stephanotis, Bridal Wreath </vt:lpstr>
      <vt:lpstr>Bird of Paradise </vt:lpstr>
      <vt:lpstr>Nepthytis </vt:lpstr>
      <vt:lpstr>Tulip </vt:lpstr>
      <vt:lpstr>Viburnum</vt:lpstr>
      <vt:lpstr>Bear Grass</vt:lpstr>
      <vt:lpstr>Calla</vt:lpstr>
      <vt:lpstr>Wandering Jew</vt:lpstr>
    </vt:vector>
  </TitlesOfParts>
  <Company>Elgin 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becky maass</dc:creator>
  <cp:lastModifiedBy>Administrator</cp:lastModifiedBy>
  <cp:revision>73</cp:revision>
  <dcterms:created xsi:type="dcterms:W3CDTF">2012-02-21T18:18:51Z</dcterms:created>
  <dcterms:modified xsi:type="dcterms:W3CDTF">2015-03-24T21:51:41Z</dcterms:modified>
</cp:coreProperties>
</file>