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orbel" panose="020B050302020402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7200"/>
              <a:buFont typeface="Corbel"/>
              <a:buNone/>
            </a:pPr>
            <a:r>
              <a:rPr lang="en-US">
                <a:solidFill>
                  <a:srgbClr val="00B0F0"/>
                </a:solidFill>
              </a:rPr>
              <a:t>GENERAL SHOP SAFETY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b="1">
                <a:solidFill>
                  <a:schemeClr val="dk1"/>
                </a:solidFill>
              </a:rPr>
              <a:t>Intro to Ag Mechanics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n-US" b="1">
                <a:solidFill>
                  <a:schemeClr val="dk1"/>
                </a:solidFill>
              </a:rPr>
              <a:t>McDaniel/Rivera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en-US" b="1">
                <a:solidFill>
                  <a:schemeClr val="dk1"/>
                </a:solidFill>
              </a:rPr>
              <a:t>Fall 2019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</a:pPr>
            <a:r>
              <a:rPr lang="en-US" sz="5400" b="1"/>
              <a:t>FAILURE TO PRE-PLAN THE WORK</a:t>
            </a:r>
            <a:endParaRPr sz="5400" b="1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0C0C0C"/>
                </a:solidFill>
              </a:rPr>
              <a:t>NOT HAVING THE RIGHT TOOLS READY</a:t>
            </a:r>
            <a:endParaRPr/>
          </a:p>
          <a:p>
            <a:pPr marL="22860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0C0C0C"/>
                </a:solidFill>
              </a:rPr>
              <a:t>NOT HAVING THE CORRECT PPE’S AVAILABLE</a:t>
            </a:r>
            <a:endParaRPr/>
          </a:p>
          <a:p>
            <a:pPr marL="22860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0C0C0C"/>
                </a:solidFill>
              </a:rPr>
              <a:t>NOT MAKING SURE YOU HAVE THE KNOWLEDGE TO OPERATE ALL THE EQUIPMENT NECESSARY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4000" b="1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/>
              <a:t>PERSONAL PROTECTIVE EQUIPMENT (PPE)</a:t>
            </a:r>
            <a:endParaRPr b="1"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b="1">
                <a:solidFill>
                  <a:schemeClr val="dk1"/>
                </a:solidFill>
              </a:rPr>
              <a:t>SAFETY GLASSES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>
                <a:solidFill>
                  <a:schemeClr val="dk1"/>
                </a:solidFill>
              </a:rPr>
              <a:t>FACE SHIELD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>
                <a:solidFill>
                  <a:schemeClr val="dk1"/>
                </a:solidFill>
              </a:rPr>
              <a:t>CORRECT GLOVES, LEATHER, RUBBER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>
                <a:solidFill>
                  <a:schemeClr val="dk1"/>
                </a:solidFill>
              </a:rPr>
              <a:t>EAR PROTECTION, DISPOSABLE, EAR MUFFS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>
                <a:solidFill>
                  <a:schemeClr val="dk1"/>
                </a:solidFill>
              </a:rPr>
              <a:t>WELDING CAPS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>
                <a:solidFill>
                  <a:schemeClr val="dk1"/>
                </a:solidFill>
              </a:rPr>
              <a:t>WELDING HOOD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>
                <a:solidFill>
                  <a:schemeClr val="dk1"/>
                </a:solidFill>
              </a:rPr>
              <a:t>FOOT APPAREL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>
                <a:solidFill>
                  <a:schemeClr val="dk1"/>
                </a:solidFill>
              </a:rPr>
              <a:t>APPROPRIATE FITTING CLOTHING  (JEANS, LONG SLEEVE SHIRT)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</a:pPr>
            <a:r>
              <a:rPr lang="en-US" sz="5400" b="1"/>
              <a:t>SAFETY GLASSES</a:t>
            </a:r>
            <a:endParaRPr sz="5400" b="1"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CLEAR/ UNTINTED</a:t>
            </a:r>
            <a:endParaRPr/>
          </a:p>
        </p:txBody>
      </p:sp>
      <p:pic>
        <p:nvPicPr>
          <p:cNvPr id="156" name="Google Shape;156;p24" descr="Uvex® Astro OTG® Over-the-glasses Safety Glasse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14984" y="2918618"/>
            <a:ext cx="4416551" cy="3381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TINTED</a:t>
            </a:r>
            <a:endParaRPr/>
          </a:p>
        </p:txBody>
      </p:sp>
      <p:pic>
        <p:nvPicPr>
          <p:cNvPr id="158" name="Google Shape;158;p24" descr="Light Brown - True color transmission with medium contrast.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3610769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SAFETY GOGGLES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CLEAR	</a:t>
            </a:r>
            <a:endParaRPr/>
          </a:p>
        </p:txBody>
      </p:sp>
      <p:pic>
        <p:nvPicPr>
          <p:cNvPr id="165" name="Google Shape;165;p25" descr="http://tse2.mm.bing.net/th?id=OIP.M6f7479280e68b2e3357cc55195f08e84H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0120" y="2918618"/>
            <a:ext cx="3887311" cy="329015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TINTED</a:t>
            </a:r>
            <a:endParaRPr/>
          </a:p>
        </p:txBody>
      </p:sp>
      <p:pic>
        <p:nvPicPr>
          <p:cNvPr id="167" name="Google Shape;167;p25" descr="Welding safety goggles, suitable for correction glasses on Global ...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298211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FACE SHIELDS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CLEAR</a:t>
            </a:r>
            <a:endParaRPr/>
          </a:p>
        </p:txBody>
      </p:sp>
      <p:pic>
        <p:nvPicPr>
          <p:cNvPr id="174" name="Google Shape;174;p26" descr="... Workshop Accessories / Workshop Safety / 3M Professional Face Shiel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91531" y="29845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TINTED</a:t>
            </a:r>
            <a:endParaRPr/>
          </a:p>
        </p:txBody>
      </p:sp>
      <p:pic>
        <p:nvPicPr>
          <p:cNvPr id="176" name="Google Shape;176;p26" descr="http://tse2.mm.bing.net/th?id=OIP.M2699d5e9d7d60760327c0ef158759753o0&amp;pid=15.1&amp;P=0&amp;w=300&amp;h=30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298211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GLOVES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Leather Gauntlet</a:t>
            </a:r>
            <a:endParaRPr/>
          </a:p>
        </p:txBody>
      </p:sp>
      <p:pic>
        <p:nvPicPr>
          <p:cNvPr id="183" name="Google Shape;183;p27" descr="Manswork Leather Gauntlet Glove - Made in USA - Made In America - Shop ..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2945606"/>
            <a:ext cx="4299140" cy="3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Leather</a:t>
            </a:r>
            <a:endParaRPr/>
          </a:p>
        </p:txBody>
      </p:sp>
      <p:pic>
        <p:nvPicPr>
          <p:cNvPr id="185" name="Google Shape;185;p27" descr="http://tse3.mm.bing.net/th?id=OIP.Ma5ffd060b2d4630d31db45e94ff7690do0&amp;pid=15.1&amp;P=0&amp;w=300&amp;h=30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298211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GLOVES CONT…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SMALL SURGICAL	</a:t>
            </a:r>
            <a:endParaRPr/>
          </a:p>
        </p:txBody>
      </p:sp>
      <p:pic>
        <p:nvPicPr>
          <p:cNvPr id="192" name="Google Shape;192;p28" descr="... » Horse Care Products » Horse First Aid » N-Dex Non-Latex Glove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14984" y="2918619"/>
            <a:ext cx="3832447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LARGE CLEANING</a:t>
            </a:r>
            <a:endParaRPr/>
          </a:p>
        </p:txBody>
      </p:sp>
      <p:pic>
        <p:nvPicPr>
          <p:cNvPr id="194" name="Google Shape;194;p28" descr="http://tse4.mm.bing.net/th?id=OIP.M9c00b82910ace1c66817b67c9fa17864H0&amp;pid=15.1&amp;P=0&amp;w=300&amp;h=30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45936" y="3028156"/>
            <a:ext cx="3846608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GLOVES CONT…</a:t>
            </a:r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COTTON</a:t>
            </a:r>
            <a:endParaRPr/>
          </a:p>
        </p:txBody>
      </p:sp>
      <p:pic>
        <p:nvPicPr>
          <p:cNvPr id="201" name="Google Shape;201;p29" descr="HARDY 66290 5 Pair Cotton Glove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8992" y="2918619"/>
            <a:ext cx="3768439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COTTON/ RUBBER LINED</a:t>
            </a:r>
            <a:endParaRPr/>
          </a:p>
        </p:txBody>
      </p:sp>
      <p:pic>
        <p:nvPicPr>
          <p:cNvPr id="203" name="Google Shape;203;p29" descr="Click image to view large photo of SE6170 rubber coated cotton gloves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3124994"/>
            <a:ext cx="2857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FEET PROTECTION</a:t>
            </a:r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LEATHER SOLID</a:t>
            </a:r>
            <a:endParaRPr/>
          </a:p>
        </p:txBody>
      </p:sp>
      <p:pic>
        <p:nvPicPr>
          <p:cNvPr id="210" name="Google Shape;210;p30" descr="Justin Juniors Youth Western Work Boots : Eonew Shop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9848" y="2918618"/>
            <a:ext cx="3777583" cy="333587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LEATHER LACE UP</a:t>
            </a:r>
            <a:endParaRPr/>
          </a:p>
        </p:txBody>
      </p:sp>
      <p:pic>
        <p:nvPicPr>
          <p:cNvPr id="212" name="Google Shape;212;p30" descr="... Toe Work Boots, Wheat - 227371, Work Boots at Sportsman's Guide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298211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WELDING HOODS</a:t>
            </a:r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STANDARD</a:t>
            </a:r>
            <a:endParaRPr/>
          </a:p>
        </p:txBody>
      </p:sp>
      <p:pic>
        <p:nvPicPr>
          <p:cNvPr id="219" name="Google Shape;219;p31" descr="http://tse2.mm.bing.net/th?id=OIP.M1b58295d5eb574a64dee116c5699df62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8952" y="2918618"/>
            <a:ext cx="4088479" cy="3527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AUTO DARKENING</a:t>
            </a:r>
            <a:endParaRPr/>
          </a:p>
        </p:txBody>
      </p:sp>
      <p:pic>
        <p:nvPicPr>
          <p:cNvPr id="221" name="Google Shape;221;p31" descr="http://tse1.mm.bing.net/th?id=OIP.M5961980dee7918694667a7ff6587c8d8o0&amp;pid=15.1&amp;P=0&amp;w=300&amp;h=30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298211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orbel"/>
              <a:buNone/>
            </a:pPr>
            <a:r>
              <a:rPr lang="en-US" sz="4800" b="1"/>
              <a:t>CAUSES OF SHOP RELATED INJURIES</a:t>
            </a:r>
            <a:endParaRPr sz="4800" b="1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1143000" y="2312126"/>
            <a:ext cx="9872871" cy="369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**80% OF SHOP INJURIES ARE THE FAULT OF THE INDIVIDUAL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None/>
            </a:pPr>
            <a:endParaRPr sz="3600" b="1">
              <a:solidFill>
                <a:schemeClr val="dk1"/>
              </a:solidFill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***THE MOST COMMON REASON OF INJURIES IS SLIPS AND FALLS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80"/>
              <a:buNone/>
            </a:pPr>
            <a:endParaRPr sz="3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WELDING HOODS CONT..</a:t>
            </a: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FLIP LENS</a:t>
            </a:r>
            <a:endParaRPr/>
          </a:p>
        </p:txBody>
      </p:sp>
      <p:pic>
        <p:nvPicPr>
          <p:cNvPr id="228" name="Google Shape;228;p32" descr="http://tse4.mm.bing.net/th?id=OIP.M86a0e2e6a5f03d4223ad99a493cf0348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5840" y="2918618"/>
            <a:ext cx="3841591" cy="343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PANCAKE</a:t>
            </a:r>
            <a:endParaRPr/>
          </a:p>
        </p:txBody>
      </p:sp>
      <p:pic>
        <p:nvPicPr>
          <p:cNvPr id="230" name="Google Shape;230;p32" descr="Pancake Welding Hood :: Welding Supplies from Cross Texas Supply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3339306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WELDING CAPS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STANDARD</a:t>
            </a:r>
            <a:endParaRPr/>
          </a:p>
        </p:txBody>
      </p:sp>
      <p:pic>
        <p:nvPicPr>
          <p:cNvPr id="237" name="Google Shape;237;p33" descr="http://tse3.mm.bing.net/th?id=OIP.Mf96489866e50d172611672447de9c3cdH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5256" y="2975768"/>
            <a:ext cx="3942175" cy="335187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 txBox="1">
            <a:spLocks noGrp="1"/>
          </p:cNvSpPr>
          <p:nvPr>
            <p:ph type="body" idx="3"/>
          </p:nvPr>
        </p:nvSpPr>
        <p:spPr>
          <a:xfrm>
            <a:off x="6172200" y="166249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BACK CAPED</a:t>
            </a:r>
            <a:endParaRPr/>
          </a:p>
        </p:txBody>
      </p:sp>
      <p:pic>
        <p:nvPicPr>
          <p:cNvPr id="239" name="Google Shape;239;p33" descr="http://tse1.mm.bing.net/th?id=OIP.M7559e5c27970ab03611f4ea0a542cc91o0&amp;pid=15.1&amp;P=0&amp;w=300&amp;h=30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65194" y="2982119"/>
            <a:ext cx="2762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EAR PROTECTION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DISPOSABLE FOAM</a:t>
            </a:r>
            <a:endParaRPr/>
          </a:p>
        </p:txBody>
      </p:sp>
      <p:pic>
        <p:nvPicPr>
          <p:cNvPr id="246" name="Google Shape;246;p34" descr="http://tse4.mm.bing.net/th?id=OIP.M3e258c5c3656f57fc7d1740ba0ae8e8c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91531" y="3255962"/>
            <a:ext cx="28575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DISPOSABLE RUBBER</a:t>
            </a:r>
            <a:endParaRPr/>
          </a:p>
        </p:txBody>
      </p:sp>
      <p:pic>
        <p:nvPicPr>
          <p:cNvPr id="248" name="Google Shape;248;p34" descr="http://tse2.mm.bing.net/th?id=OIP.M095b61aa5451388b726e1119995ca9d7H0&amp;pid=15.1&amp;P=0&amp;w=300&amp;h=30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298211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EAR PROTECTION CONT….</a:t>
            </a:r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CORDED FOAM DISPOSABLE</a:t>
            </a:r>
            <a:endParaRPr/>
          </a:p>
        </p:txBody>
      </p:sp>
      <p:pic>
        <p:nvPicPr>
          <p:cNvPr id="255" name="Google Shape;255;p35" descr="http://tse3.mm.bing.net/th?id=OIP.Me963183f7d50e7319375eb9a28eec7ef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956719"/>
            <a:ext cx="3704431" cy="278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EAR MUFF</a:t>
            </a:r>
            <a:endParaRPr/>
          </a:p>
        </p:txBody>
      </p:sp>
      <p:pic>
        <p:nvPicPr>
          <p:cNvPr id="257" name="Google Shape;257;p35" descr="http://tse1.mm.bing.net/th?id=OIP.M75962ccbbb0e52e2871c4900c94514e9H0&amp;pid=15.1&amp;P=0&amp;w=300&amp;h=30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7569" y="3020219"/>
            <a:ext cx="28575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HARD HATS</a:t>
            </a:r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pic>
        <p:nvPicPr>
          <p:cNvPr id="264" name="Google Shape;264;p36" descr="http://tse1.mm.bing.net/th?id=OIP.M48d634e2d4fa4d5f3597a401e5fa8294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1998133"/>
            <a:ext cx="4748212" cy="377798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pic>
        <p:nvPicPr>
          <p:cNvPr id="266" name="Google Shape;266;p36" descr="http://tse1.mm.bing.net/th?id=OIP.Ma8c1f6af271fd274d10e69720b873cb8o0&amp;pid=15.1&amp;P=0&amp;w=300&amp;h=30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1998133"/>
            <a:ext cx="5026378" cy="363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HAND INJURIES</a:t>
            </a:r>
            <a:endParaRPr/>
          </a:p>
        </p:txBody>
      </p:sp>
      <p:pic>
        <p:nvPicPr>
          <p:cNvPr id="272" name="Google Shape;272;p37" descr="Hand Injury Extensive hand injur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4440" y="2093977"/>
            <a:ext cx="4599432" cy="315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 descr="http://tse2.mm.bing.net/th?id=OIP.M38cb631013311685f23310b6b1263b13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2093977"/>
            <a:ext cx="3848862" cy="352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HAND INJURIES CONT…</a:t>
            </a:r>
            <a:endParaRPr/>
          </a:p>
        </p:txBody>
      </p:sp>
      <p:pic>
        <p:nvPicPr>
          <p:cNvPr id="279" name="Google Shape;279;p38" descr="Hand injuri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4440" y="2344515"/>
            <a:ext cx="3714750" cy="31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 descr="Hand injurie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254313"/>
            <a:ext cx="4398264" cy="334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ARM INJURIES</a:t>
            </a:r>
            <a:endParaRPr/>
          </a:p>
        </p:txBody>
      </p:sp>
      <p:pic>
        <p:nvPicPr>
          <p:cNvPr id="286" name="Google Shape;286;p39" descr="arm.injury.sean.Llyo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8176" y="2139697"/>
            <a:ext cx="3995928" cy="354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 descr="http://tse1.mm.bing.net/th?id=OIP.M98e8324cd48fa4f8259bbff505622e8b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2139696"/>
            <a:ext cx="3547110" cy="339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FEET INJURIES</a:t>
            </a:r>
            <a:endParaRPr/>
          </a:p>
        </p:txBody>
      </p:sp>
      <p:pic>
        <p:nvPicPr>
          <p:cNvPr id="293" name="Google Shape;293;p40" descr="view of the injured foot with the contralateral uninvolved foo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9848" y="1938528"/>
            <a:ext cx="4032504" cy="340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 descr="ankle injury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56248" y="1938528"/>
            <a:ext cx="4050792" cy="349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EYE INJURIES</a:t>
            </a:r>
            <a:endParaRPr/>
          </a:p>
        </p:txBody>
      </p:sp>
      <p:pic>
        <p:nvPicPr>
          <p:cNvPr id="300" name="Google Shape;300;p41" descr="http://tse3.mm.bing.net/th?id=OIP.M4458f6530d9f0c85f4bc2bd4594fd5c4H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6152" y="2002537"/>
            <a:ext cx="4215384" cy="327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 descr="Eye Injuries, Penetrati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2002537"/>
            <a:ext cx="3867150" cy="327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/>
              <a:t>TOP SEVEN REASONS:</a:t>
            </a:r>
            <a:br>
              <a:rPr lang="en-US" b="1"/>
            </a:b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TAKING SHORTCUTS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BEING OVERCONFIDENT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STARTING TASK WITHOUT INSTRUCTION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POOR HOUSEKEEPING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IGNORING SAFETY PROCEDURES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MENTAL DISTRACTIONS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chemeClr val="dk1"/>
                </a:solidFill>
              </a:rPr>
              <a:t>FAILURE TO PRE- PLAN THE WORK</a:t>
            </a:r>
            <a:endParaRPr sz="3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EYE INJURIES CONT….</a:t>
            </a:r>
            <a:endParaRPr/>
          </a:p>
        </p:txBody>
      </p:sp>
      <p:pic>
        <p:nvPicPr>
          <p:cNvPr id="307" name="Google Shape;307;p42" descr="Welding Eye Injuri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3272" y="1993392"/>
            <a:ext cx="3824478" cy="351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 descr="Prevention and Treatment of Common Eye Injuries in Sports - American ..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90488" y="1993392"/>
            <a:ext cx="3981069" cy="3511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EYE INJURIES CONT….</a:t>
            </a:r>
            <a:endParaRPr/>
          </a:p>
        </p:txBody>
      </p:sp>
      <p:pic>
        <p:nvPicPr>
          <p:cNvPr id="314" name="Google Shape;314;p43" descr="chemical eye injur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7864" y="2039112"/>
            <a:ext cx="4224528" cy="363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3" descr="of about $4 million for research into treating battleifld eye injuries ..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2130552"/>
            <a:ext cx="4019550" cy="348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CUTTING WHEEL INJURY</a:t>
            </a:r>
            <a:endParaRPr/>
          </a:p>
        </p:txBody>
      </p:sp>
      <p:pic>
        <p:nvPicPr>
          <p:cNvPr id="321" name="Google Shape;321;p44" descr="Comments: 0 Posted by: Todd Categories: External Videos Tags: Safet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9576" y="1825625"/>
            <a:ext cx="4901184" cy="3925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11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UNSAFE PRACTICES</a:t>
            </a:r>
            <a:endParaRPr/>
          </a:p>
        </p:txBody>
      </p:sp>
      <p:pic>
        <p:nvPicPr>
          <p:cNvPr id="328" name="Google Shape;328;p45" descr="Gallery Unsafe Working Conditions Exampl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7008" y="1810512"/>
            <a:ext cx="5084064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5" descr="Welcome to BBAS CONSULTANCY LTD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1810512"/>
            <a:ext cx="4187190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335" name="Google Shape;335;p46" descr="http://tse3.mm.bing.net/th?id=OIP.Mcf6d3625475ee2310a5810aa7c181167H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9328" y="2280698"/>
            <a:ext cx="5132832" cy="307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6" descr="IF YOU REPORT AN UNSAFE CONDITION IN YOUR WORKPLACE, CALIFORNIA LAW ..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711696" y="2280698"/>
            <a:ext cx="4453128" cy="307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342" name="Google Shape;342;p47" descr="Unsafe Working Conditions Unsafe working conditio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416" y="2304288"/>
            <a:ext cx="4672584" cy="351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7" descr="Unsafe Pictures The unsafe workplace costs 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64808" y="2304288"/>
            <a:ext cx="4590288" cy="3511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349" name="Google Shape;349;p48" descr="http://tse3.mm.bing.net/th?id=OIP.M968a07f63f0261c7bcb6f64a7a2603c5o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67781" y="2640012"/>
            <a:ext cx="1905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8" descr="http://tse2.mm.bing.net/th?id=OIP.M87bada92d91e1740a472893eb952338c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5981" y="2997200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356" name="Google Shape;356;p49" descr="http://tse1.mm.bing.net/th?id=OIP.Macf5ef76d536a10c20dc3ac5aabaa0c8o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3544" y="2572544"/>
            <a:ext cx="4581144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9" descr="Harper promotes tax credits....and unsafe work condition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37960" y="2572544"/>
            <a:ext cx="365379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363" name="Google Shape;363;p50" descr="Dental Clinic Dubai, Dentist Dubai, Multispeciality Dental Center UAE ..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91531" y="2673350"/>
            <a:ext cx="28575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0" descr="Unsafe Working Conditions Unsafe working condition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92231" y="2825750"/>
            <a:ext cx="19050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370" name="Google Shape;370;p51" descr="Unsafe+acts+and+unsafe+conditio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5256" y="2432304"/>
            <a:ext cx="4343400" cy="3364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1" descr="Dangerous Jobs: A Reason to Play Hooky? (IO Psychology) - Bridging the ..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5981" y="2968625"/>
            <a:ext cx="2857500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</a:pPr>
            <a:r>
              <a:rPr lang="en-US" sz="6000" b="1"/>
              <a:t>TAKING SHORT CUTS</a:t>
            </a:r>
            <a:endParaRPr sz="6000" b="1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00892" y="2057400"/>
            <a:ext cx="1071154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141718"/>
                </a:solidFill>
              </a:rPr>
              <a:t>TRYING TO FINISH A TASK QUICKLY AND NOT PROPERLY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141718"/>
                </a:solidFill>
              </a:rPr>
              <a:t>CUTTING TWO PIECES OF MATERIAL AT ONE TIME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141718"/>
                </a:solidFill>
              </a:rPr>
              <a:t>NOT TAKING TIME TO WEAR THE APPROPRIATE PPEs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141718"/>
                </a:solidFill>
              </a:rPr>
              <a:t>NOT FINISHING ONE PART BEFORE THE SECOND PART IS STARTED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141718"/>
                </a:solidFill>
              </a:rPr>
              <a:t>LEAVING A MACHINE RUNNING</a:t>
            </a:r>
            <a:endParaRPr sz="3200" b="1">
              <a:solidFill>
                <a:srgbClr val="141718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377" name="Google Shape;377;p52" descr="http://tse2.mm.bing.net/th?id=OIP.M57a169af94ecb540db18a4c14bb9712fo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2688" y="2572544"/>
            <a:ext cx="4544568" cy="343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2" descr="http://tse3.mm.bing.net/th?id=OIP.M3053d4afc133834145d2933949818818H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15981" y="3192462"/>
            <a:ext cx="28575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384" name="Google Shape;384;p53" descr="http://tse2.mm.bing.net/th?id=OIP.Ma972ebc842e80cf8b3320fbe99f1c491o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404872"/>
            <a:ext cx="4492752" cy="364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3" descr="http://tse3.mm.bing.net/th?id=OIP.M910d0aa5945587a829e8c94a6cff1f1eH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404872"/>
            <a:ext cx="4672584" cy="349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672"/>
              </a:buClr>
              <a:buSzPts val="4400"/>
              <a:buFont typeface="Corbel"/>
              <a:buNone/>
            </a:pPr>
            <a:r>
              <a:rPr lang="en-US">
                <a:solidFill>
                  <a:srgbClr val="0D5672"/>
                </a:solidFill>
              </a:rPr>
              <a:t>SAFETY COLORS</a:t>
            </a:r>
            <a:endParaRPr>
              <a:solidFill>
                <a:srgbClr val="0D5672"/>
              </a:solidFill>
            </a:endParaRPr>
          </a:p>
        </p:txBody>
      </p:sp>
      <p:sp>
        <p:nvSpPr>
          <p:cNvPr id="391" name="Google Shape;391;p54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600">
                <a:solidFill>
                  <a:srgbClr val="00B050"/>
                </a:solidFill>
              </a:rPr>
              <a:t>GREEN</a:t>
            </a:r>
            <a:endParaRPr>
              <a:solidFill>
                <a:srgbClr val="0C0C0C"/>
              </a:solidFill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>
                <a:solidFill>
                  <a:srgbClr val="0C0C0C"/>
                </a:solidFill>
              </a:rPr>
              <a:t>LOCATION OF SAFETY EQUIPMENT OTHER THAN FIRE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392" name="Google Shape;392;p5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600">
                <a:solidFill>
                  <a:srgbClr val="FFC000"/>
                </a:solidFill>
              </a:rPr>
              <a:t>ORANGE</a:t>
            </a:r>
            <a:endParaRPr>
              <a:solidFill>
                <a:srgbClr val="141718"/>
              </a:solidFill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>
                <a:solidFill>
                  <a:srgbClr val="141718"/>
                </a:solidFill>
              </a:rPr>
              <a:t>DANGEROUS PARTS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>
                <a:solidFill>
                  <a:srgbClr val="141718"/>
                </a:solidFill>
              </a:rPr>
              <a:t>ENERGIZED EQUIPMENT</a:t>
            </a:r>
            <a:endParaRPr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429"/>
              </a:buClr>
              <a:buSzPts val="4400"/>
              <a:buFont typeface="Corbel"/>
              <a:buNone/>
            </a:pPr>
            <a:r>
              <a:rPr lang="en-US">
                <a:solidFill>
                  <a:srgbClr val="1E4429"/>
                </a:solidFill>
              </a:rPr>
              <a:t>SAFETY COLORS</a:t>
            </a:r>
            <a:endParaRPr>
              <a:solidFill>
                <a:srgbClr val="1E4429"/>
              </a:solidFill>
            </a:endParaRPr>
          </a:p>
        </p:txBody>
      </p:sp>
      <p:sp>
        <p:nvSpPr>
          <p:cNvPr id="398" name="Google Shape;398;p55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11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Char char="•"/>
            </a:pPr>
            <a:r>
              <a:rPr lang="en-US" sz="3600">
                <a:solidFill>
                  <a:srgbClr val="FF0000"/>
                </a:solidFill>
              </a:rPr>
              <a:t>RED</a:t>
            </a:r>
            <a:endParaRPr sz="3600">
              <a:solidFill>
                <a:srgbClr val="FF0000"/>
              </a:solidFill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DANGER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STOP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LOCATION OF FIRE EQUIPMENT</a:t>
            </a:r>
            <a:endParaRPr/>
          </a:p>
        </p:txBody>
      </p:sp>
      <p:sp>
        <p:nvSpPr>
          <p:cNvPr id="399" name="Google Shape;399;p55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600">
                <a:solidFill>
                  <a:srgbClr val="FFFF00"/>
                </a:solidFill>
              </a:rPr>
              <a:t>YELLOW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>
                <a:solidFill>
                  <a:srgbClr val="0C0C0C"/>
                </a:solidFill>
              </a:rPr>
              <a:t>CAUTION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>
                <a:solidFill>
                  <a:srgbClr val="0C0C0C"/>
                </a:solidFill>
              </a:rPr>
              <a:t>PHYSICAL HAZARDS</a:t>
            </a:r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405" name="Google Shape;405;p56" descr="http://tse4.mm.bing.net/th?id=OIP.Mc81a41354bb834097802c8f95930bf17H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50168"/>
            <a:ext cx="5105400" cy="377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6" descr="View All Hazard &amp; Warning Signs ‹ View All Hygiene Signs ‹ View ..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33288" y="1370108"/>
            <a:ext cx="5257800" cy="473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412" name="Google Shape;412;p57" descr="http://tse2.mm.bing.net/th?id=OIP.M7647654f67f887db604b6a7e8154ad07H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83080"/>
            <a:ext cx="4913376" cy="430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7" descr="http://tse4.mm.bing.net/th?id=OIP.Mfcbe2b81714de8a1f3dc09dffb56403d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824728" y="1690688"/>
            <a:ext cx="5239512" cy="430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419" name="Google Shape;419;p58" descr="... All Hazard &amp; Warning Signs ‹ View All Radiation &amp; Laboratory Sig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92224"/>
            <a:ext cx="4831080" cy="436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8" descr="http://tse4.mm.bing.net/th?id=OIP.M1b4513c3797e1878105cfa208afb4addH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98464" y="1792224"/>
            <a:ext cx="4193286" cy="436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426" name="Google Shape;426;p59" descr="http://tse2.mm.bing.net/th?id=OIP.M2dda69d83051b83a18a0cc54de369a28o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92224"/>
            <a:ext cx="4419600" cy="432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9" descr="... catalogue : safety signs : warning signs : danger moving machin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47104" y="1792224"/>
            <a:ext cx="3644646" cy="413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433" name="Google Shape;433;p60" descr="http://tse3.mm.bing.net/th?id=OIP.Meb7da1b735ddcdb9f0933700b413d453H0&amp;pid=15.1&amp;P=0&amp;w=300&amp;h=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8720" y="1755648"/>
            <a:ext cx="3758183" cy="367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0" descr="http://tse2.mm.bing.net/th?id=OIP.Mc8d5bcf706490132b4c1d67e1a4bf6d0o0&amp;pid=15.1&amp;P=0&amp;w=300&amp;h=3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72784" y="1755648"/>
            <a:ext cx="4160520" cy="367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PERSON</a:t>
            </a:r>
            <a:endParaRPr/>
          </a:p>
        </p:txBody>
      </p:sp>
      <p:grpSp>
        <p:nvGrpSpPr>
          <p:cNvPr id="440" name="Google Shape;440;p61"/>
          <p:cNvGrpSpPr/>
          <p:nvPr/>
        </p:nvGrpSpPr>
        <p:grpSpPr>
          <a:xfrm>
            <a:off x="4343400" y="1690688"/>
            <a:ext cx="5943600" cy="4221162"/>
            <a:chOff x="2736" y="1065"/>
            <a:chExt cx="3744" cy="2659"/>
          </a:xfrm>
        </p:grpSpPr>
        <p:sp>
          <p:nvSpPr>
            <p:cNvPr id="441" name="Google Shape;441;p61"/>
            <p:cNvSpPr/>
            <p:nvPr/>
          </p:nvSpPr>
          <p:spPr>
            <a:xfrm>
              <a:off x="2736" y="1065"/>
              <a:ext cx="3744" cy="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2" name="Google Shape;442;p61"/>
            <p:cNvSpPr/>
            <p:nvPr/>
          </p:nvSpPr>
          <p:spPr>
            <a:xfrm>
              <a:off x="2740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3" name="Google Shape;443;p61"/>
            <p:cNvSpPr/>
            <p:nvPr/>
          </p:nvSpPr>
          <p:spPr>
            <a:xfrm>
              <a:off x="4566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4" name="Google Shape;444;p61"/>
            <p:cNvSpPr/>
            <p:nvPr/>
          </p:nvSpPr>
          <p:spPr>
            <a:xfrm>
              <a:off x="2781" y="106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5" name="Google Shape;445;p61"/>
            <p:cNvSpPr/>
            <p:nvPr/>
          </p:nvSpPr>
          <p:spPr>
            <a:xfrm>
              <a:off x="2781" y="106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1"/>
            <p:cNvSpPr/>
            <p:nvPr/>
          </p:nvSpPr>
          <p:spPr>
            <a:xfrm>
              <a:off x="2781" y="1176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7" name="Google Shape;447;p61"/>
            <p:cNvSpPr/>
            <p:nvPr/>
          </p:nvSpPr>
          <p:spPr>
            <a:xfrm>
              <a:off x="2781" y="117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1"/>
            <p:cNvSpPr/>
            <p:nvPr/>
          </p:nvSpPr>
          <p:spPr>
            <a:xfrm>
              <a:off x="2781" y="1284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9" name="Google Shape;449;p61"/>
            <p:cNvSpPr/>
            <p:nvPr/>
          </p:nvSpPr>
          <p:spPr>
            <a:xfrm>
              <a:off x="2781" y="128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1"/>
            <p:cNvSpPr/>
            <p:nvPr/>
          </p:nvSpPr>
          <p:spPr>
            <a:xfrm>
              <a:off x="2781" y="1391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1" name="Google Shape;451;p61"/>
            <p:cNvSpPr/>
            <p:nvPr/>
          </p:nvSpPr>
          <p:spPr>
            <a:xfrm>
              <a:off x="2781" y="139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1"/>
            <p:cNvSpPr/>
            <p:nvPr/>
          </p:nvSpPr>
          <p:spPr>
            <a:xfrm>
              <a:off x="2781" y="149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3" name="Google Shape;453;p61"/>
            <p:cNvSpPr/>
            <p:nvPr/>
          </p:nvSpPr>
          <p:spPr>
            <a:xfrm>
              <a:off x="2781" y="149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1"/>
            <p:cNvSpPr/>
            <p:nvPr/>
          </p:nvSpPr>
          <p:spPr>
            <a:xfrm>
              <a:off x="2781" y="1606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5" name="Google Shape;455;p61"/>
            <p:cNvSpPr/>
            <p:nvPr/>
          </p:nvSpPr>
          <p:spPr>
            <a:xfrm>
              <a:off x="2781" y="160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1"/>
            <p:cNvSpPr/>
            <p:nvPr/>
          </p:nvSpPr>
          <p:spPr>
            <a:xfrm>
              <a:off x="2781" y="171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7" name="Google Shape;457;p61"/>
            <p:cNvSpPr/>
            <p:nvPr/>
          </p:nvSpPr>
          <p:spPr>
            <a:xfrm>
              <a:off x="2781" y="171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1"/>
            <p:cNvSpPr/>
            <p:nvPr/>
          </p:nvSpPr>
          <p:spPr>
            <a:xfrm>
              <a:off x="2781" y="182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9" name="Google Shape;459;p61"/>
            <p:cNvSpPr/>
            <p:nvPr/>
          </p:nvSpPr>
          <p:spPr>
            <a:xfrm>
              <a:off x="3673" y="181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1"/>
            <p:cNvSpPr/>
            <p:nvPr/>
          </p:nvSpPr>
          <p:spPr>
            <a:xfrm>
              <a:off x="2781" y="1927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1" name="Google Shape;461;p61"/>
            <p:cNvSpPr/>
            <p:nvPr/>
          </p:nvSpPr>
          <p:spPr>
            <a:xfrm>
              <a:off x="2781" y="192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1"/>
            <p:cNvSpPr/>
            <p:nvPr/>
          </p:nvSpPr>
          <p:spPr>
            <a:xfrm>
              <a:off x="2781" y="2035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3" name="Google Shape;463;p61"/>
            <p:cNvSpPr/>
            <p:nvPr/>
          </p:nvSpPr>
          <p:spPr>
            <a:xfrm>
              <a:off x="2781" y="203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1"/>
            <p:cNvSpPr/>
            <p:nvPr/>
          </p:nvSpPr>
          <p:spPr>
            <a:xfrm>
              <a:off x="2781" y="2142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5" name="Google Shape;465;p61"/>
            <p:cNvSpPr/>
            <p:nvPr/>
          </p:nvSpPr>
          <p:spPr>
            <a:xfrm>
              <a:off x="2781" y="214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1"/>
            <p:cNvSpPr/>
            <p:nvPr/>
          </p:nvSpPr>
          <p:spPr>
            <a:xfrm>
              <a:off x="2781" y="225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7" name="Google Shape;467;p61"/>
            <p:cNvSpPr/>
            <p:nvPr/>
          </p:nvSpPr>
          <p:spPr>
            <a:xfrm>
              <a:off x="2781" y="224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1"/>
            <p:cNvSpPr/>
            <p:nvPr/>
          </p:nvSpPr>
          <p:spPr>
            <a:xfrm>
              <a:off x="2781" y="2357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9" name="Google Shape;469;p61"/>
            <p:cNvSpPr/>
            <p:nvPr/>
          </p:nvSpPr>
          <p:spPr>
            <a:xfrm>
              <a:off x="2781" y="235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1"/>
            <p:cNvSpPr/>
            <p:nvPr/>
          </p:nvSpPr>
          <p:spPr>
            <a:xfrm>
              <a:off x="2781" y="2464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1" name="Google Shape;471;p61"/>
            <p:cNvSpPr/>
            <p:nvPr/>
          </p:nvSpPr>
          <p:spPr>
            <a:xfrm>
              <a:off x="2781" y="246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1"/>
            <p:cNvSpPr/>
            <p:nvPr/>
          </p:nvSpPr>
          <p:spPr>
            <a:xfrm>
              <a:off x="2781" y="2572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3" name="Google Shape;473;p61"/>
            <p:cNvSpPr/>
            <p:nvPr/>
          </p:nvSpPr>
          <p:spPr>
            <a:xfrm>
              <a:off x="2781" y="257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1"/>
            <p:cNvSpPr/>
            <p:nvPr/>
          </p:nvSpPr>
          <p:spPr>
            <a:xfrm>
              <a:off x="2781" y="2679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5" name="Google Shape;475;p61"/>
            <p:cNvSpPr/>
            <p:nvPr/>
          </p:nvSpPr>
          <p:spPr>
            <a:xfrm>
              <a:off x="2781" y="267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1"/>
            <p:cNvSpPr/>
            <p:nvPr/>
          </p:nvSpPr>
          <p:spPr>
            <a:xfrm>
              <a:off x="2781" y="2787"/>
              <a:ext cx="17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7" name="Google Shape;477;p61"/>
            <p:cNvSpPr/>
            <p:nvPr/>
          </p:nvSpPr>
          <p:spPr>
            <a:xfrm>
              <a:off x="2781" y="278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1"/>
            <p:cNvSpPr/>
            <p:nvPr/>
          </p:nvSpPr>
          <p:spPr>
            <a:xfrm>
              <a:off x="2781" y="2893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9" name="Google Shape;479;p61"/>
            <p:cNvSpPr/>
            <p:nvPr/>
          </p:nvSpPr>
          <p:spPr>
            <a:xfrm>
              <a:off x="2781" y="289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1"/>
            <p:cNvSpPr/>
            <p:nvPr/>
          </p:nvSpPr>
          <p:spPr>
            <a:xfrm>
              <a:off x="2781" y="3001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1" name="Google Shape;481;p61"/>
            <p:cNvSpPr/>
            <p:nvPr/>
          </p:nvSpPr>
          <p:spPr>
            <a:xfrm>
              <a:off x="2781" y="299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1"/>
            <p:cNvSpPr/>
            <p:nvPr/>
          </p:nvSpPr>
          <p:spPr>
            <a:xfrm>
              <a:off x="2781" y="3108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3" name="Google Shape;483;p61"/>
            <p:cNvSpPr/>
            <p:nvPr/>
          </p:nvSpPr>
          <p:spPr>
            <a:xfrm>
              <a:off x="2781" y="310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1"/>
            <p:cNvSpPr/>
            <p:nvPr/>
          </p:nvSpPr>
          <p:spPr>
            <a:xfrm>
              <a:off x="2781" y="3215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5" name="Google Shape;485;p61"/>
            <p:cNvSpPr/>
            <p:nvPr/>
          </p:nvSpPr>
          <p:spPr>
            <a:xfrm>
              <a:off x="2781" y="321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1"/>
            <p:cNvSpPr/>
            <p:nvPr/>
          </p:nvSpPr>
          <p:spPr>
            <a:xfrm>
              <a:off x="2781" y="332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7" name="Google Shape;487;p61"/>
            <p:cNvSpPr/>
            <p:nvPr/>
          </p:nvSpPr>
          <p:spPr>
            <a:xfrm>
              <a:off x="2781" y="332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1"/>
            <p:cNvSpPr/>
            <p:nvPr/>
          </p:nvSpPr>
          <p:spPr>
            <a:xfrm>
              <a:off x="2781" y="3430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9" name="Google Shape;489;p61"/>
            <p:cNvSpPr/>
            <p:nvPr/>
          </p:nvSpPr>
          <p:spPr>
            <a:xfrm>
              <a:off x="2781" y="342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1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1" name="Google Shape;491;p61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2" name="Google Shape;492;p61"/>
            <p:cNvSpPr/>
            <p:nvPr/>
          </p:nvSpPr>
          <p:spPr>
            <a:xfrm>
              <a:off x="2740" y="1065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3" name="Google Shape;493;p61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4" name="Google Shape;494;p61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5" name="Google Shape;495;p61"/>
            <p:cNvSpPr/>
            <p:nvPr/>
          </p:nvSpPr>
          <p:spPr>
            <a:xfrm>
              <a:off x="2736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6" name="Google Shape;496;p61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7" name="Google Shape;497;p61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8" name="Google Shape;498;p61"/>
            <p:cNvSpPr/>
            <p:nvPr/>
          </p:nvSpPr>
          <p:spPr>
            <a:xfrm>
              <a:off x="2740" y="3538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9" name="Google Shape;499;p61"/>
            <p:cNvSpPr/>
            <p:nvPr/>
          </p:nvSpPr>
          <p:spPr>
            <a:xfrm>
              <a:off x="4607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0" name="Google Shape;500;p61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1" name="Google Shape;501;p61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2" name="Google Shape;502;p61"/>
            <p:cNvSpPr/>
            <p:nvPr/>
          </p:nvSpPr>
          <p:spPr>
            <a:xfrm>
              <a:off x="2736" y="354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1"/>
            <p:cNvSpPr/>
            <p:nvPr/>
          </p:nvSpPr>
          <p:spPr>
            <a:xfrm>
              <a:off x="3555" y="1255"/>
              <a:ext cx="244" cy="391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4" name="Google Shape;504;p61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159" h="1140" extrusionOk="0">
                  <a:moveTo>
                    <a:pt x="733" y="18"/>
                  </a:moveTo>
                  <a:cubicBezTo>
                    <a:pt x="611" y="0"/>
                    <a:pt x="357" y="24"/>
                    <a:pt x="208" y="125"/>
                  </a:cubicBezTo>
                  <a:cubicBezTo>
                    <a:pt x="0" y="266"/>
                    <a:pt x="157" y="900"/>
                    <a:pt x="208" y="978"/>
                  </a:cubicBezTo>
                  <a:cubicBezTo>
                    <a:pt x="270" y="1071"/>
                    <a:pt x="418" y="1049"/>
                    <a:pt x="523" y="1084"/>
                  </a:cubicBezTo>
                  <a:cubicBezTo>
                    <a:pt x="698" y="1049"/>
                    <a:pt x="969" y="1140"/>
                    <a:pt x="1048" y="978"/>
                  </a:cubicBezTo>
                  <a:cubicBezTo>
                    <a:pt x="1159" y="753"/>
                    <a:pt x="1054" y="456"/>
                    <a:pt x="943" y="231"/>
                  </a:cubicBezTo>
                  <a:cubicBezTo>
                    <a:pt x="894" y="131"/>
                    <a:pt x="856" y="36"/>
                    <a:pt x="733" y="18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5" name="Google Shape;505;p61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4" y="1"/>
                  </a:moveTo>
                  <a:cubicBezTo>
                    <a:pt x="36" y="0"/>
                    <a:pt x="21" y="2"/>
                    <a:pt x="12" y="8"/>
                  </a:cubicBezTo>
                  <a:cubicBezTo>
                    <a:pt x="0" y="16"/>
                    <a:pt x="9" y="54"/>
                    <a:pt x="12" y="59"/>
                  </a:cubicBezTo>
                  <a:cubicBezTo>
                    <a:pt x="16" y="65"/>
                    <a:pt x="25" y="63"/>
                    <a:pt x="31" y="65"/>
                  </a:cubicBezTo>
                  <a:cubicBezTo>
                    <a:pt x="42" y="63"/>
                    <a:pt x="58" y="69"/>
                    <a:pt x="63" y="59"/>
                  </a:cubicBezTo>
                  <a:cubicBezTo>
                    <a:pt x="69" y="45"/>
                    <a:pt x="63" y="28"/>
                    <a:pt x="56" y="14"/>
                  </a:cubicBezTo>
                  <a:cubicBezTo>
                    <a:pt x="53" y="8"/>
                    <a:pt x="51" y="3"/>
                    <a:pt x="44" y="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6" name="Google Shape;506;p61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1168" h="1471" extrusionOk="0">
                  <a:moveTo>
                    <a:pt x="956" y="53"/>
                  </a:moveTo>
                  <a:cubicBezTo>
                    <a:pt x="850" y="0"/>
                    <a:pt x="604" y="200"/>
                    <a:pt x="425" y="268"/>
                  </a:cubicBezTo>
                  <a:cubicBezTo>
                    <a:pt x="320" y="308"/>
                    <a:pt x="186" y="295"/>
                    <a:pt x="107" y="375"/>
                  </a:cubicBezTo>
                  <a:cubicBezTo>
                    <a:pt x="28" y="455"/>
                    <a:pt x="36" y="590"/>
                    <a:pt x="0" y="697"/>
                  </a:cubicBezTo>
                  <a:cubicBezTo>
                    <a:pt x="36" y="876"/>
                    <a:pt x="7" y="1082"/>
                    <a:pt x="107" y="1233"/>
                  </a:cubicBezTo>
                  <a:cubicBezTo>
                    <a:pt x="263" y="1471"/>
                    <a:pt x="1019" y="1241"/>
                    <a:pt x="1062" y="1233"/>
                  </a:cubicBezTo>
                  <a:cubicBezTo>
                    <a:pt x="1098" y="1126"/>
                    <a:pt x="1168" y="1025"/>
                    <a:pt x="1168" y="911"/>
                  </a:cubicBezTo>
                  <a:cubicBezTo>
                    <a:pt x="1168" y="798"/>
                    <a:pt x="1112" y="691"/>
                    <a:pt x="1062" y="590"/>
                  </a:cubicBezTo>
                  <a:cubicBezTo>
                    <a:pt x="942" y="347"/>
                    <a:pt x="1062" y="107"/>
                    <a:pt x="956" y="53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7" name="Google Shape;507;p61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58" y="3"/>
                  </a:moveTo>
                  <a:cubicBezTo>
                    <a:pt x="51" y="0"/>
                    <a:pt x="37" y="12"/>
                    <a:pt x="26" y="16"/>
                  </a:cubicBezTo>
                  <a:cubicBezTo>
                    <a:pt x="20" y="18"/>
                    <a:pt x="12" y="17"/>
                    <a:pt x="7" y="22"/>
                  </a:cubicBezTo>
                  <a:cubicBezTo>
                    <a:pt x="2" y="27"/>
                    <a:pt x="3" y="35"/>
                    <a:pt x="0" y="41"/>
                  </a:cubicBezTo>
                  <a:cubicBezTo>
                    <a:pt x="3" y="52"/>
                    <a:pt x="1" y="65"/>
                    <a:pt x="7" y="74"/>
                  </a:cubicBezTo>
                  <a:cubicBezTo>
                    <a:pt x="16" y="88"/>
                    <a:pt x="62" y="74"/>
                    <a:pt x="64" y="74"/>
                  </a:cubicBezTo>
                  <a:cubicBezTo>
                    <a:pt x="66" y="67"/>
                    <a:pt x="71" y="61"/>
                    <a:pt x="71" y="54"/>
                  </a:cubicBezTo>
                  <a:cubicBezTo>
                    <a:pt x="71" y="48"/>
                    <a:pt x="67" y="41"/>
                    <a:pt x="64" y="35"/>
                  </a:cubicBezTo>
                  <a:cubicBezTo>
                    <a:pt x="57" y="21"/>
                    <a:pt x="64" y="6"/>
                    <a:pt x="58" y="3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8" name="Google Shape;508;p61"/>
            <p:cNvSpPr/>
            <p:nvPr/>
          </p:nvSpPr>
          <p:spPr>
            <a:xfrm>
              <a:off x="3648" y="1447"/>
              <a:ext cx="67" cy="58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0"/>
                  </a:moveTo>
                  <a:cubicBezTo>
                    <a:pt x="18" y="11"/>
                    <a:pt x="13" y="22"/>
                    <a:pt x="9" y="32"/>
                  </a:cubicBezTo>
                  <a:cubicBezTo>
                    <a:pt x="7" y="39"/>
                    <a:pt x="0" y="45"/>
                    <a:pt x="3" y="51"/>
                  </a:cubicBezTo>
                  <a:cubicBezTo>
                    <a:pt x="6" y="57"/>
                    <a:pt x="16" y="56"/>
                    <a:pt x="22" y="58"/>
                  </a:cubicBezTo>
                  <a:cubicBezTo>
                    <a:pt x="50" y="49"/>
                    <a:pt x="35" y="51"/>
                    <a:pt x="67" y="5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9" name="Google Shape;509;p61"/>
            <p:cNvSpPr/>
            <p:nvPr/>
          </p:nvSpPr>
          <p:spPr>
            <a:xfrm>
              <a:off x="3631" y="1525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0" name="Google Shape;510;p61"/>
            <p:cNvSpPr/>
            <p:nvPr/>
          </p:nvSpPr>
          <p:spPr>
            <a:xfrm>
              <a:off x="3631" y="1526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1" name="Google Shape;511;p61"/>
            <p:cNvSpPr/>
            <p:nvPr/>
          </p:nvSpPr>
          <p:spPr>
            <a:xfrm>
              <a:off x="3631" y="1527"/>
              <a:ext cx="105" cy="1"/>
            </a:xfrm>
            <a:prstGeom prst="rect">
              <a:avLst/>
            </a:prstGeom>
            <a:solidFill>
              <a:srgbClr val="F18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2" name="Google Shape;512;p61"/>
            <p:cNvSpPr/>
            <p:nvPr/>
          </p:nvSpPr>
          <p:spPr>
            <a:xfrm>
              <a:off x="3631" y="1528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3" name="Google Shape;513;p61"/>
            <p:cNvSpPr/>
            <p:nvPr/>
          </p:nvSpPr>
          <p:spPr>
            <a:xfrm>
              <a:off x="3631" y="1529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4" name="Google Shape;514;p61"/>
            <p:cNvSpPr/>
            <p:nvPr/>
          </p:nvSpPr>
          <p:spPr>
            <a:xfrm>
              <a:off x="3631" y="1530"/>
              <a:ext cx="105" cy="1"/>
            </a:xfrm>
            <a:prstGeom prst="rect">
              <a:avLst/>
            </a:prstGeom>
            <a:solidFill>
              <a:srgbClr val="F28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5" name="Google Shape;515;p61"/>
            <p:cNvSpPr/>
            <p:nvPr/>
          </p:nvSpPr>
          <p:spPr>
            <a:xfrm>
              <a:off x="3631" y="1531"/>
              <a:ext cx="105" cy="1"/>
            </a:xfrm>
            <a:prstGeom prst="rect">
              <a:avLst/>
            </a:prstGeom>
            <a:solidFill>
              <a:srgbClr val="F28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6" name="Google Shape;516;p61"/>
            <p:cNvSpPr/>
            <p:nvPr/>
          </p:nvSpPr>
          <p:spPr>
            <a:xfrm>
              <a:off x="3631" y="1532"/>
              <a:ext cx="105" cy="1"/>
            </a:xfrm>
            <a:prstGeom prst="rect">
              <a:avLst/>
            </a:prstGeom>
            <a:solidFill>
              <a:srgbClr val="F28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7" name="Google Shape;517;p61"/>
            <p:cNvSpPr/>
            <p:nvPr/>
          </p:nvSpPr>
          <p:spPr>
            <a:xfrm>
              <a:off x="3631" y="1533"/>
              <a:ext cx="105" cy="1"/>
            </a:xfrm>
            <a:prstGeom prst="rect">
              <a:avLst/>
            </a:prstGeom>
            <a:solidFill>
              <a:srgbClr val="F288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8" name="Google Shape;518;p61"/>
            <p:cNvSpPr/>
            <p:nvPr/>
          </p:nvSpPr>
          <p:spPr>
            <a:xfrm>
              <a:off x="3631" y="1534"/>
              <a:ext cx="105" cy="1"/>
            </a:xfrm>
            <a:prstGeom prst="rect">
              <a:avLst/>
            </a:prstGeom>
            <a:solidFill>
              <a:srgbClr val="F38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9" name="Google Shape;519;p61"/>
            <p:cNvSpPr/>
            <p:nvPr/>
          </p:nvSpPr>
          <p:spPr>
            <a:xfrm>
              <a:off x="3631" y="1535"/>
              <a:ext cx="105" cy="1"/>
            </a:xfrm>
            <a:prstGeom prst="rect">
              <a:avLst/>
            </a:prstGeom>
            <a:solidFill>
              <a:srgbClr val="F386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0" name="Google Shape;520;p61"/>
            <p:cNvSpPr/>
            <p:nvPr/>
          </p:nvSpPr>
          <p:spPr>
            <a:xfrm>
              <a:off x="3631" y="1536"/>
              <a:ext cx="105" cy="1"/>
            </a:xfrm>
            <a:prstGeom prst="rect">
              <a:avLst/>
            </a:prstGeom>
            <a:solidFill>
              <a:srgbClr val="F38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1" name="Google Shape;521;p61"/>
            <p:cNvSpPr/>
            <p:nvPr/>
          </p:nvSpPr>
          <p:spPr>
            <a:xfrm>
              <a:off x="3631" y="1537"/>
              <a:ext cx="105" cy="1"/>
            </a:xfrm>
            <a:prstGeom prst="rect">
              <a:avLst/>
            </a:prstGeom>
            <a:solidFill>
              <a:srgbClr val="F485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2" name="Google Shape;522;p61"/>
            <p:cNvSpPr/>
            <p:nvPr/>
          </p:nvSpPr>
          <p:spPr>
            <a:xfrm>
              <a:off x="3631" y="1538"/>
              <a:ext cx="105" cy="1"/>
            </a:xfrm>
            <a:prstGeom prst="rect">
              <a:avLst/>
            </a:prstGeom>
            <a:solidFill>
              <a:srgbClr val="F48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3" name="Google Shape;523;p61"/>
            <p:cNvSpPr/>
            <p:nvPr/>
          </p:nvSpPr>
          <p:spPr>
            <a:xfrm>
              <a:off x="3631" y="1539"/>
              <a:ext cx="105" cy="1"/>
            </a:xfrm>
            <a:prstGeom prst="rect">
              <a:avLst/>
            </a:prstGeom>
            <a:solidFill>
              <a:srgbClr val="F483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4" name="Google Shape;524;p61"/>
            <p:cNvSpPr/>
            <p:nvPr/>
          </p:nvSpPr>
          <p:spPr>
            <a:xfrm>
              <a:off x="3631" y="1540"/>
              <a:ext cx="105" cy="1"/>
            </a:xfrm>
            <a:prstGeom prst="rect">
              <a:avLst/>
            </a:prstGeom>
            <a:solidFill>
              <a:srgbClr val="F48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5" name="Google Shape;525;p61"/>
            <p:cNvSpPr/>
            <p:nvPr/>
          </p:nvSpPr>
          <p:spPr>
            <a:xfrm>
              <a:off x="3631" y="1541"/>
              <a:ext cx="105" cy="1"/>
            </a:xfrm>
            <a:prstGeom prst="rect">
              <a:avLst/>
            </a:prstGeom>
            <a:solidFill>
              <a:srgbClr val="F48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6" name="Google Shape;526;p61"/>
            <p:cNvSpPr/>
            <p:nvPr/>
          </p:nvSpPr>
          <p:spPr>
            <a:xfrm>
              <a:off x="3631" y="1542"/>
              <a:ext cx="105" cy="1"/>
            </a:xfrm>
            <a:prstGeom prst="rect">
              <a:avLst/>
            </a:prstGeom>
            <a:solidFill>
              <a:srgbClr val="F58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7" name="Google Shape;527;p61"/>
            <p:cNvSpPr/>
            <p:nvPr/>
          </p:nvSpPr>
          <p:spPr>
            <a:xfrm>
              <a:off x="3631" y="1543"/>
              <a:ext cx="105" cy="1"/>
            </a:xfrm>
            <a:prstGeom prst="rect">
              <a:avLst/>
            </a:prstGeom>
            <a:solidFill>
              <a:srgbClr val="F57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8" name="Google Shape;528;p61"/>
            <p:cNvSpPr/>
            <p:nvPr/>
          </p:nvSpPr>
          <p:spPr>
            <a:xfrm>
              <a:off x="3631" y="1544"/>
              <a:ext cx="105" cy="1"/>
            </a:xfrm>
            <a:prstGeom prst="rect">
              <a:avLst/>
            </a:prstGeom>
            <a:solidFill>
              <a:srgbClr val="F57E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9" name="Google Shape;529;p61"/>
            <p:cNvSpPr/>
            <p:nvPr/>
          </p:nvSpPr>
          <p:spPr>
            <a:xfrm>
              <a:off x="3631" y="1545"/>
              <a:ext cx="105" cy="1"/>
            </a:xfrm>
            <a:prstGeom prst="rect">
              <a:avLst/>
            </a:prstGeom>
            <a:solidFill>
              <a:srgbClr val="F57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0" name="Google Shape;530;p61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1" name="Google Shape;531;p61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C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2" name="Google Shape;532;p61"/>
            <p:cNvSpPr/>
            <p:nvPr/>
          </p:nvSpPr>
          <p:spPr>
            <a:xfrm>
              <a:off x="3631" y="1547"/>
              <a:ext cx="105" cy="1"/>
            </a:xfrm>
            <a:prstGeom prst="rect">
              <a:avLst/>
            </a:prstGeom>
            <a:solidFill>
              <a:srgbClr val="F6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3" name="Google Shape;533;p61"/>
            <p:cNvSpPr/>
            <p:nvPr/>
          </p:nvSpPr>
          <p:spPr>
            <a:xfrm>
              <a:off x="3631" y="1548"/>
              <a:ext cx="105" cy="1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4" name="Google Shape;534;p61"/>
            <p:cNvSpPr/>
            <p:nvPr/>
          </p:nvSpPr>
          <p:spPr>
            <a:xfrm>
              <a:off x="3631" y="1549"/>
              <a:ext cx="105" cy="1"/>
            </a:xfrm>
            <a:prstGeom prst="rect">
              <a:avLst/>
            </a:prstGeom>
            <a:solidFill>
              <a:srgbClr val="F57A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5" name="Google Shape;535;p61"/>
            <p:cNvSpPr/>
            <p:nvPr/>
          </p:nvSpPr>
          <p:spPr>
            <a:xfrm>
              <a:off x="3631" y="1550"/>
              <a:ext cx="105" cy="1"/>
            </a:xfrm>
            <a:prstGeom prst="rect">
              <a:avLst/>
            </a:prstGeom>
            <a:solidFill>
              <a:srgbClr val="F479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6" name="Google Shape;536;p61"/>
            <p:cNvSpPr/>
            <p:nvPr/>
          </p:nvSpPr>
          <p:spPr>
            <a:xfrm>
              <a:off x="3631" y="1551"/>
              <a:ext cx="105" cy="2"/>
            </a:xfrm>
            <a:prstGeom prst="rect">
              <a:avLst/>
            </a:prstGeom>
            <a:solidFill>
              <a:srgbClr val="F37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7" name="Google Shape;537;p61"/>
            <p:cNvSpPr/>
            <p:nvPr/>
          </p:nvSpPr>
          <p:spPr>
            <a:xfrm>
              <a:off x="3631" y="1553"/>
              <a:ext cx="105" cy="1"/>
            </a:xfrm>
            <a:prstGeom prst="rect">
              <a:avLst/>
            </a:prstGeom>
            <a:solidFill>
              <a:srgbClr val="F277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8" name="Google Shape;538;p61"/>
            <p:cNvSpPr/>
            <p:nvPr/>
          </p:nvSpPr>
          <p:spPr>
            <a:xfrm>
              <a:off x="3631" y="1554"/>
              <a:ext cx="105" cy="1"/>
            </a:xfrm>
            <a:prstGeom prst="rect">
              <a:avLst/>
            </a:prstGeom>
            <a:solidFill>
              <a:srgbClr val="F176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9" name="Google Shape;539;p61"/>
            <p:cNvSpPr/>
            <p:nvPr/>
          </p:nvSpPr>
          <p:spPr>
            <a:xfrm>
              <a:off x="3631" y="1555"/>
              <a:ext cx="105" cy="2"/>
            </a:xfrm>
            <a:prstGeom prst="rect">
              <a:avLst/>
            </a:prstGeom>
            <a:solidFill>
              <a:srgbClr val="F07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0" name="Google Shape;540;p61"/>
            <p:cNvSpPr/>
            <p:nvPr/>
          </p:nvSpPr>
          <p:spPr>
            <a:xfrm>
              <a:off x="3631" y="1557"/>
              <a:ext cx="105" cy="1"/>
            </a:xfrm>
            <a:prstGeom prst="rect">
              <a:avLst/>
            </a:prstGeom>
            <a:solidFill>
              <a:srgbClr val="EF74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1" name="Google Shape;541;p61"/>
            <p:cNvSpPr/>
            <p:nvPr/>
          </p:nvSpPr>
          <p:spPr>
            <a:xfrm>
              <a:off x="3631" y="1558"/>
              <a:ext cx="105" cy="1"/>
            </a:xfrm>
            <a:prstGeom prst="rect">
              <a:avLst/>
            </a:prstGeom>
            <a:solidFill>
              <a:srgbClr val="EE7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2" name="Google Shape;542;p61"/>
            <p:cNvSpPr/>
            <p:nvPr/>
          </p:nvSpPr>
          <p:spPr>
            <a:xfrm>
              <a:off x="3631" y="1559"/>
              <a:ext cx="105" cy="1"/>
            </a:xfrm>
            <a:prstGeom prst="rect">
              <a:avLst/>
            </a:prstGeom>
            <a:solidFill>
              <a:srgbClr val="ED72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3" name="Google Shape;543;p61"/>
            <p:cNvSpPr/>
            <p:nvPr/>
          </p:nvSpPr>
          <p:spPr>
            <a:xfrm>
              <a:off x="3631" y="1560"/>
              <a:ext cx="105" cy="1"/>
            </a:xfrm>
            <a:prstGeom prst="rect">
              <a:avLst/>
            </a:prstGeom>
            <a:solidFill>
              <a:srgbClr val="EC72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4" name="Google Shape;544;p61"/>
            <p:cNvSpPr/>
            <p:nvPr/>
          </p:nvSpPr>
          <p:spPr>
            <a:xfrm>
              <a:off x="3631" y="1561"/>
              <a:ext cx="105" cy="1"/>
            </a:xfrm>
            <a:prstGeom prst="rect">
              <a:avLst/>
            </a:prstGeom>
            <a:solidFill>
              <a:srgbClr val="EB71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5" name="Google Shape;545;p61"/>
            <p:cNvSpPr/>
            <p:nvPr/>
          </p:nvSpPr>
          <p:spPr>
            <a:xfrm>
              <a:off x="3631" y="1562"/>
              <a:ext cx="105" cy="1"/>
            </a:xfrm>
            <a:prstGeom prst="rect">
              <a:avLst/>
            </a:prstGeom>
            <a:solidFill>
              <a:srgbClr val="EA7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6" name="Google Shape;546;p61"/>
            <p:cNvSpPr/>
            <p:nvPr/>
          </p:nvSpPr>
          <p:spPr>
            <a:xfrm>
              <a:off x="3631" y="1563"/>
              <a:ext cx="105" cy="2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7" name="Google Shape;547;p61"/>
            <p:cNvSpPr/>
            <p:nvPr/>
          </p:nvSpPr>
          <p:spPr>
            <a:xfrm>
              <a:off x="3631" y="1565"/>
              <a:ext cx="105" cy="1"/>
            </a:xfrm>
            <a:prstGeom prst="rect">
              <a:avLst/>
            </a:prstGeom>
            <a:solidFill>
              <a:srgbClr val="E86E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8" name="Google Shape;548;p61"/>
            <p:cNvSpPr/>
            <p:nvPr/>
          </p:nvSpPr>
          <p:spPr>
            <a:xfrm>
              <a:off x="3631" y="1566"/>
              <a:ext cx="105" cy="1"/>
            </a:xfrm>
            <a:prstGeom prst="rect">
              <a:avLst/>
            </a:prstGeom>
            <a:solidFill>
              <a:srgbClr val="E76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9" name="Google Shape;549;p61"/>
            <p:cNvSpPr/>
            <p:nvPr/>
          </p:nvSpPr>
          <p:spPr>
            <a:xfrm>
              <a:off x="3631" y="1567"/>
              <a:ext cx="105" cy="2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0" name="Google Shape;550;p61"/>
            <p:cNvSpPr/>
            <p:nvPr/>
          </p:nvSpPr>
          <p:spPr>
            <a:xfrm>
              <a:off x="3631" y="1569"/>
              <a:ext cx="105" cy="1"/>
            </a:xfrm>
            <a:prstGeom prst="rect">
              <a:avLst/>
            </a:prstGeom>
            <a:solidFill>
              <a:srgbClr val="E56B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1" name="Google Shape;551;p61"/>
            <p:cNvSpPr/>
            <p:nvPr/>
          </p:nvSpPr>
          <p:spPr>
            <a:xfrm>
              <a:off x="3631" y="1570"/>
              <a:ext cx="105" cy="1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2" name="Google Shape;552;p61"/>
            <p:cNvSpPr/>
            <p:nvPr/>
          </p:nvSpPr>
          <p:spPr>
            <a:xfrm>
              <a:off x="3632" y="1526"/>
              <a:ext cx="103" cy="43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6" y="5"/>
                  </a:moveTo>
                  <a:cubicBezTo>
                    <a:pt x="10" y="0"/>
                    <a:pt x="67" y="1"/>
                    <a:pt x="95" y="11"/>
                  </a:cubicBezTo>
                  <a:cubicBezTo>
                    <a:pt x="103" y="14"/>
                    <a:pt x="94" y="30"/>
                    <a:pt x="89" y="37"/>
                  </a:cubicBezTo>
                  <a:cubicBezTo>
                    <a:pt x="85" y="42"/>
                    <a:pt x="76" y="41"/>
                    <a:pt x="70" y="43"/>
                  </a:cubicBezTo>
                  <a:cubicBezTo>
                    <a:pt x="0" y="36"/>
                    <a:pt x="2" y="10"/>
                    <a:pt x="6" y="5"/>
                  </a:cubicBez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3" name="Google Shape;553;p61"/>
            <p:cNvSpPr/>
            <p:nvPr/>
          </p:nvSpPr>
          <p:spPr>
            <a:xfrm>
              <a:off x="3799" y="1320"/>
              <a:ext cx="61" cy="134"/>
            </a:xfrm>
            <a:custGeom>
              <a:avLst/>
              <a:gdLst/>
              <a:ahLst/>
              <a:cxnLst/>
              <a:rect l="l" t="t" r="r" b="b"/>
              <a:pathLst>
                <a:path w="61" h="134" extrusionOk="0">
                  <a:moveTo>
                    <a:pt x="0" y="70"/>
                  </a:moveTo>
                  <a:cubicBezTo>
                    <a:pt x="2" y="59"/>
                    <a:pt x="3" y="49"/>
                    <a:pt x="6" y="38"/>
                  </a:cubicBezTo>
                  <a:cubicBezTo>
                    <a:pt x="9" y="25"/>
                    <a:pt x="19" y="0"/>
                    <a:pt x="19" y="0"/>
                  </a:cubicBezTo>
                  <a:cubicBezTo>
                    <a:pt x="61" y="65"/>
                    <a:pt x="45" y="23"/>
                    <a:pt x="37" y="134"/>
                  </a:cubicBezTo>
                  <a:cubicBezTo>
                    <a:pt x="29" y="132"/>
                    <a:pt x="19" y="133"/>
                    <a:pt x="12" y="128"/>
                  </a:cubicBezTo>
                  <a:cubicBezTo>
                    <a:pt x="7" y="123"/>
                    <a:pt x="6" y="108"/>
                    <a:pt x="6" y="10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4" name="Google Shape;554;p61"/>
            <p:cNvSpPr/>
            <p:nvPr/>
          </p:nvSpPr>
          <p:spPr>
            <a:xfrm>
              <a:off x="3504" y="1348"/>
              <a:ext cx="57" cy="133"/>
            </a:xfrm>
            <a:custGeom>
              <a:avLst/>
              <a:gdLst/>
              <a:ahLst/>
              <a:cxnLst/>
              <a:rect l="l" t="t" r="r" b="b"/>
              <a:pathLst>
                <a:path w="57" h="133" extrusionOk="0">
                  <a:moveTo>
                    <a:pt x="57" y="36"/>
                  </a:moveTo>
                  <a:cubicBezTo>
                    <a:pt x="49" y="25"/>
                    <a:pt x="44" y="10"/>
                    <a:pt x="32" y="4"/>
                  </a:cubicBezTo>
                  <a:cubicBezTo>
                    <a:pt x="26" y="0"/>
                    <a:pt x="17" y="4"/>
                    <a:pt x="13" y="10"/>
                  </a:cubicBezTo>
                  <a:cubicBezTo>
                    <a:pt x="5" y="21"/>
                    <a:pt x="0" y="48"/>
                    <a:pt x="0" y="48"/>
                  </a:cubicBezTo>
                  <a:cubicBezTo>
                    <a:pt x="1" y="54"/>
                    <a:pt x="10" y="122"/>
                    <a:pt x="19" y="125"/>
                  </a:cubicBezTo>
                  <a:cubicBezTo>
                    <a:pt x="42" y="133"/>
                    <a:pt x="32" y="132"/>
                    <a:pt x="51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5" name="Google Shape;555;p61"/>
            <p:cNvSpPr/>
            <p:nvPr/>
          </p:nvSpPr>
          <p:spPr>
            <a:xfrm>
              <a:off x="3256" y="1632"/>
              <a:ext cx="934" cy="621"/>
            </a:xfrm>
            <a:custGeom>
              <a:avLst/>
              <a:gdLst/>
              <a:ahLst/>
              <a:cxnLst/>
              <a:rect l="l" t="t" r="r" b="b"/>
              <a:pathLst>
                <a:path w="15554" h="10357" extrusionOk="0">
                  <a:moveTo>
                    <a:pt x="6467" y="321"/>
                  </a:moveTo>
                  <a:cubicBezTo>
                    <a:pt x="6249" y="865"/>
                    <a:pt x="6262" y="764"/>
                    <a:pt x="6147" y="1281"/>
                  </a:cubicBezTo>
                  <a:cubicBezTo>
                    <a:pt x="6108" y="1458"/>
                    <a:pt x="6130" y="1657"/>
                    <a:pt x="6040" y="1815"/>
                  </a:cubicBezTo>
                  <a:cubicBezTo>
                    <a:pt x="5977" y="1926"/>
                    <a:pt x="5848" y="2013"/>
                    <a:pt x="5721" y="2028"/>
                  </a:cubicBezTo>
                  <a:cubicBezTo>
                    <a:pt x="4944" y="2122"/>
                    <a:pt x="4157" y="2099"/>
                    <a:pt x="3375" y="2135"/>
                  </a:cubicBezTo>
                  <a:cubicBezTo>
                    <a:pt x="3269" y="2206"/>
                    <a:pt x="3146" y="2258"/>
                    <a:pt x="3055" y="2348"/>
                  </a:cubicBezTo>
                  <a:cubicBezTo>
                    <a:pt x="2965" y="2439"/>
                    <a:pt x="2942" y="2588"/>
                    <a:pt x="2842" y="2669"/>
                  </a:cubicBezTo>
                  <a:cubicBezTo>
                    <a:pt x="2755" y="2739"/>
                    <a:pt x="2629" y="2740"/>
                    <a:pt x="2522" y="2775"/>
                  </a:cubicBezTo>
                  <a:cubicBezTo>
                    <a:pt x="2416" y="3096"/>
                    <a:pt x="2432" y="3140"/>
                    <a:pt x="2203" y="3416"/>
                  </a:cubicBezTo>
                  <a:cubicBezTo>
                    <a:pt x="2106" y="3531"/>
                    <a:pt x="1975" y="3617"/>
                    <a:pt x="1883" y="3736"/>
                  </a:cubicBezTo>
                  <a:cubicBezTo>
                    <a:pt x="1726" y="3938"/>
                    <a:pt x="1599" y="4163"/>
                    <a:pt x="1456" y="4376"/>
                  </a:cubicBezTo>
                  <a:cubicBezTo>
                    <a:pt x="1385" y="4483"/>
                    <a:pt x="1284" y="4575"/>
                    <a:pt x="1243" y="4696"/>
                  </a:cubicBezTo>
                  <a:cubicBezTo>
                    <a:pt x="975" y="5501"/>
                    <a:pt x="1337" y="4509"/>
                    <a:pt x="923" y="5337"/>
                  </a:cubicBezTo>
                  <a:cubicBezTo>
                    <a:pt x="750" y="5684"/>
                    <a:pt x="909" y="5671"/>
                    <a:pt x="604" y="5977"/>
                  </a:cubicBezTo>
                  <a:cubicBezTo>
                    <a:pt x="513" y="6068"/>
                    <a:pt x="390" y="6119"/>
                    <a:pt x="284" y="6190"/>
                  </a:cubicBezTo>
                  <a:cubicBezTo>
                    <a:pt x="284" y="6190"/>
                    <a:pt x="0" y="6831"/>
                    <a:pt x="284" y="6831"/>
                  </a:cubicBezTo>
                  <a:cubicBezTo>
                    <a:pt x="412" y="6831"/>
                    <a:pt x="426" y="6617"/>
                    <a:pt x="497" y="6510"/>
                  </a:cubicBezTo>
                  <a:cubicBezTo>
                    <a:pt x="568" y="6617"/>
                    <a:pt x="710" y="6702"/>
                    <a:pt x="710" y="6831"/>
                  </a:cubicBezTo>
                  <a:cubicBezTo>
                    <a:pt x="710" y="7056"/>
                    <a:pt x="497" y="7471"/>
                    <a:pt x="497" y="7471"/>
                  </a:cubicBezTo>
                  <a:cubicBezTo>
                    <a:pt x="533" y="7613"/>
                    <a:pt x="468" y="7952"/>
                    <a:pt x="604" y="7898"/>
                  </a:cubicBezTo>
                  <a:cubicBezTo>
                    <a:pt x="842" y="7803"/>
                    <a:pt x="1030" y="7258"/>
                    <a:pt x="1030" y="7258"/>
                  </a:cubicBezTo>
                  <a:cubicBezTo>
                    <a:pt x="1265" y="8435"/>
                    <a:pt x="899" y="8210"/>
                    <a:pt x="1563" y="8431"/>
                  </a:cubicBezTo>
                  <a:cubicBezTo>
                    <a:pt x="1599" y="8147"/>
                    <a:pt x="1431" y="7737"/>
                    <a:pt x="1670" y="7578"/>
                  </a:cubicBezTo>
                  <a:cubicBezTo>
                    <a:pt x="1857" y="7453"/>
                    <a:pt x="1670" y="8147"/>
                    <a:pt x="1883" y="8218"/>
                  </a:cubicBezTo>
                  <a:lnTo>
                    <a:pt x="2203" y="8325"/>
                  </a:lnTo>
                  <a:cubicBezTo>
                    <a:pt x="2238" y="8218"/>
                    <a:pt x="2309" y="8117"/>
                    <a:pt x="2309" y="8005"/>
                  </a:cubicBezTo>
                  <a:cubicBezTo>
                    <a:pt x="2309" y="7858"/>
                    <a:pt x="2056" y="7578"/>
                    <a:pt x="2203" y="7578"/>
                  </a:cubicBezTo>
                  <a:cubicBezTo>
                    <a:pt x="2459" y="7578"/>
                    <a:pt x="2842" y="8005"/>
                    <a:pt x="2842" y="8005"/>
                  </a:cubicBezTo>
                  <a:cubicBezTo>
                    <a:pt x="2913" y="7898"/>
                    <a:pt x="3055" y="7813"/>
                    <a:pt x="3055" y="7684"/>
                  </a:cubicBezTo>
                  <a:cubicBezTo>
                    <a:pt x="3055" y="7092"/>
                    <a:pt x="2885" y="7072"/>
                    <a:pt x="2522" y="6831"/>
                  </a:cubicBezTo>
                  <a:cubicBezTo>
                    <a:pt x="2558" y="6368"/>
                    <a:pt x="2517" y="5893"/>
                    <a:pt x="2629" y="5443"/>
                  </a:cubicBezTo>
                  <a:cubicBezTo>
                    <a:pt x="2716" y="5096"/>
                    <a:pt x="3039" y="5131"/>
                    <a:pt x="3269" y="5016"/>
                  </a:cubicBezTo>
                  <a:cubicBezTo>
                    <a:pt x="4095" y="4603"/>
                    <a:pt x="3104" y="4964"/>
                    <a:pt x="3908" y="4696"/>
                  </a:cubicBezTo>
                  <a:cubicBezTo>
                    <a:pt x="4299" y="4732"/>
                    <a:pt x="4694" y="4735"/>
                    <a:pt x="5081" y="4803"/>
                  </a:cubicBezTo>
                  <a:cubicBezTo>
                    <a:pt x="5302" y="4842"/>
                    <a:pt x="5721" y="5016"/>
                    <a:pt x="5721" y="5016"/>
                  </a:cubicBezTo>
                  <a:cubicBezTo>
                    <a:pt x="6058" y="5524"/>
                    <a:pt x="5893" y="5215"/>
                    <a:pt x="6147" y="5977"/>
                  </a:cubicBezTo>
                  <a:lnTo>
                    <a:pt x="6254" y="6297"/>
                  </a:lnTo>
                  <a:lnTo>
                    <a:pt x="6360" y="6617"/>
                  </a:lnTo>
                  <a:cubicBezTo>
                    <a:pt x="6396" y="7827"/>
                    <a:pt x="6330" y="9044"/>
                    <a:pt x="6467" y="10246"/>
                  </a:cubicBezTo>
                  <a:cubicBezTo>
                    <a:pt x="6480" y="10357"/>
                    <a:pt x="6674" y="10352"/>
                    <a:pt x="6787" y="10352"/>
                  </a:cubicBezTo>
                  <a:cubicBezTo>
                    <a:pt x="7038" y="10352"/>
                    <a:pt x="7284" y="10281"/>
                    <a:pt x="7533" y="10246"/>
                  </a:cubicBezTo>
                  <a:cubicBezTo>
                    <a:pt x="7941" y="10110"/>
                    <a:pt x="8196" y="10006"/>
                    <a:pt x="8599" y="9926"/>
                  </a:cubicBezTo>
                  <a:cubicBezTo>
                    <a:pt x="8811" y="9883"/>
                    <a:pt x="9027" y="9866"/>
                    <a:pt x="9238" y="9819"/>
                  </a:cubicBezTo>
                  <a:cubicBezTo>
                    <a:pt x="9348" y="9794"/>
                    <a:pt x="9447" y="9728"/>
                    <a:pt x="9558" y="9712"/>
                  </a:cubicBezTo>
                  <a:cubicBezTo>
                    <a:pt x="9947" y="9657"/>
                    <a:pt x="10340" y="9641"/>
                    <a:pt x="10731" y="9605"/>
                  </a:cubicBezTo>
                  <a:cubicBezTo>
                    <a:pt x="10695" y="9001"/>
                    <a:pt x="10703" y="8392"/>
                    <a:pt x="10624" y="7791"/>
                  </a:cubicBezTo>
                  <a:cubicBezTo>
                    <a:pt x="10595" y="7568"/>
                    <a:pt x="10482" y="7364"/>
                    <a:pt x="10411" y="7151"/>
                  </a:cubicBezTo>
                  <a:lnTo>
                    <a:pt x="10305" y="6831"/>
                  </a:lnTo>
                  <a:cubicBezTo>
                    <a:pt x="10269" y="6582"/>
                    <a:pt x="10239" y="6332"/>
                    <a:pt x="10198" y="6084"/>
                  </a:cubicBezTo>
                  <a:cubicBezTo>
                    <a:pt x="10168" y="5905"/>
                    <a:pt x="10121" y="5729"/>
                    <a:pt x="10091" y="5550"/>
                  </a:cubicBezTo>
                  <a:cubicBezTo>
                    <a:pt x="10050" y="5302"/>
                    <a:pt x="10020" y="5052"/>
                    <a:pt x="9985" y="4803"/>
                  </a:cubicBezTo>
                  <a:cubicBezTo>
                    <a:pt x="10020" y="4554"/>
                    <a:pt x="9979" y="4281"/>
                    <a:pt x="10091" y="4056"/>
                  </a:cubicBezTo>
                  <a:cubicBezTo>
                    <a:pt x="10142" y="3955"/>
                    <a:pt x="10299" y="3949"/>
                    <a:pt x="10411" y="3949"/>
                  </a:cubicBezTo>
                  <a:cubicBezTo>
                    <a:pt x="10698" y="3949"/>
                    <a:pt x="10980" y="4020"/>
                    <a:pt x="11264" y="4056"/>
                  </a:cubicBezTo>
                  <a:cubicBezTo>
                    <a:pt x="12117" y="4625"/>
                    <a:pt x="11086" y="3878"/>
                    <a:pt x="11797" y="4589"/>
                  </a:cubicBezTo>
                  <a:cubicBezTo>
                    <a:pt x="11888" y="4680"/>
                    <a:pt x="12010" y="4732"/>
                    <a:pt x="12117" y="4803"/>
                  </a:cubicBezTo>
                  <a:cubicBezTo>
                    <a:pt x="12614" y="5550"/>
                    <a:pt x="12330" y="5301"/>
                    <a:pt x="12863" y="5657"/>
                  </a:cubicBezTo>
                  <a:lnTo>
                    <a:pt x="13289" y="6297"/>
                  </a:lnTo>
                  <a:lnTo>
                    <a:pt x="13503" y="6617"/>
                  </a:lnTo>
                  <a:cubicBezTo>
                    <a:pt x="13538" y="6759"/>
                    <a:pt x="13583" y="6900"/>
                    <a:pt x="13609" y="7044"/>
                  </a:cubicBezTo>
                  <a:cubicBezTo>
                    <a:pt x="13654" y="7292"/>
                    <a:pt x="13603" y="7566"/>
                    <a:pt x="13716" y="7791"/>
                  </a:cubicBezTo>
                  <a:cubicBezTo>
                    <a:pt x="13766" y="7892"/>
                    <a:pt x="13929" y="7862"/>
                    <a:pt x="14036" y="7898"/>
                  </a:cubicBezTo>
                  <a:cubicBezTo>
                    <a:pt x="14289" y="7136"/>
                    <a:pt x="14124" y="7070"/>
                    <a:pt x="14462" y="7578"/>
                  </a:cubicBezTo>
                  <a:cubicBezTo>
                    <a:pt x="14533" y="7471"/>
                    <a:pt x="14618" y="7372"/>
                    <a:pt x="14675" y="7258"/>
                  </a:cubicBezTo>
                  <a:cubicBezTo>
                    <a:pt x="14878" y="6851"/>
                    <a:pt x="14614" y="6881"/>
                    <a:pt x="15102" y="7044"/>
                  </a:cubicBezTo>
                  <a:cubicBezTo>
                    <a:pt x="15173" y="6937"/>
                    <a:pt x="15315" y="6852"/>
                    <a:pt x="15315" y="6724"/>
                  </a:cubicBezTo>
                  <a:cubicBezTo>
                    <a:pt x="15315" y="6107"/>
                    <a:pt x="14711" y="6665"/>
                    <a:pt x="15421" y="6190"/>
                  </a:cubicBezTo>
                  <a:cubicBezTo>
                    <a:pt x="15178" y="5458"/>
                    <a:pt x="15554" y="6279"/>
                    <a:pt x="14782" y="5763"/>
                  </a:cubicBezTo>
                  <a:cubicBezTo>
                    <a:pt x="14688" y="5701"/>
                    <a:pt x="14780" y="5485"/>
                    <a:pt x="14675" y="5443"/>
                  </a:cubicBezTo>
                  <a:cubicBezTo>
                    <a:pt x="14376" y="5324"/>
                    <a:pt x="14036" y="5372"/>
                    <a:pt x="13716" y="5337"/>
                  </a:cubicBezTo>
                  <a:cubicBezTo>
                    <a:pt x="13488" y="5260"/>
                    <a:pt x="13246" y="5211"/>
                    <a:pt x="13076" y="5016"/>
                  </a:cubicBezTo>
                  <a:cubicBezTo>
                    <a:pt x="12907" y="4823"/>
                    <a:pt x="12731" y="4619"/>
                    <a:pt x="12650" y="4376"/>
                  </a:cubicBezTo>
                  <a:cubicBezTo>
                    <a:pt x="12543" y="4055"/>
                    <a:pt x="12560" y="4012"/>
                    <a:pt x="12330" y="3736"/>
                  </a:cubicBezTo>
                  <a:cubicBezTo>
                    <a:pt x="12035" y="3382"/>
                    <a:pt x="11995" y="3493"/>
                    <a:pt x="11797" y="3095"/>
                  </a:cubicBezTo>
                  <a:cubicBezTo>
                    <a:pt x="11747" y="2995"/>
                    <a:pt x="11770" y="2855"/>
                    <a:pt x="11690" y="2775"/>
                  </a:cubicBezTo>
                  <a:cubicBezTo>
                    <a:pt x="11611" y="2696"/>
                    <a:pt x="11469" y="2723"/>
                    <a:pt x="11371" y="2669"/>
                  </a:cubicBezTo>
                  <a:cubicBezTo>
                    <a:pt x="11147" y="2544"/>
                    <a:pt x="10944" y="2384"/>
                    <a:pt x="10731" y="2242"/>
                  </a:cubicBezTo>
                  <a:cubicBezTo>
                    <a:pt x="10417" y="2032"/>
                    <a:pt x="10194" y="1843"/>
                    <a:pt x="9771" y="1815"/>
                  </a:cubicBezTo>
                  <a:lnTo>
                    <a:pt x="8172" y="1708"/>
                  </a:lnTo>
                  <a:cubicBezTo>
                    <a:pt x="8066" y="1672"/>
                    <a:pt x="7932" y="1681"/>
                    <a:pt x="7853" y="1601"/>
                  </a:cubicBezTo>
                  <a:cubicBezTo>
                    <a:pt x="7773" y="1522"/>
                    <a:pt x="7773" y="1390"/>
                    <a:pt x="7746" y="1281"/>
                  </a:cubicBezTo>
                  <a:cubicBezTo>
                    <a:pt x="7591" y="659"/>
                    <a:pt x="7639" y="715"/>
                    <a:pt x="76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6" name="Google Shape;556;p61"/>
            <p:cNvSpPr/>
            <p:nvPr/>
          </p:nvSpPr>
          <p:spPr>
            <a:xfrm>
              <a:off x="3612" y="2208"/>
              <a:ext cx="430" cy="450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7" name="Google Shape;557;p61"/>
            <p:cNvSpPr/>
            <p:nvPr/>
          </p:nvSpPr>
          <p:spPr>
            <a:xfrm>
              <a:off x="3612" y="2208"/>
              <a:ext cx="430" cy="449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no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8" name="Google Shape;558;p61"/>
            <p:cNvSpPr/>
            <p:nvPr/>
          </p:nvSpPr>
          <p:spPr>
            <a:xfrm>
              <a:off x="3502" y="2656"/>
              <a:ext cx="302" cy="678"/>
            </a:xfrm>
            <a:custGeom>
              <a:avLst/>
              <a:gdLst/>
              <a:ahLst/>
              <a:cxnLst/>
              <a:rect l="l" t="t" r="r" b="b"/>
              <a:pathLst>
                <a:path w="2521" h="5656" extrusionOk="0">
                  <a:moveTo>
                    <a:pt x="1401" y="321"/>
                  </a:moveTo>
                  <a:cubicBezTo>
                    <a:pt x="1383" y="730"/>
                    <a:pt x="1387" y="1140"/>
                    <a:pt x="1347" y="1548"/>
                  </a:cubicBezTo>
                  <a:cubicBezTo>
                    <a:pt x="1333" y="1694"/>
                    <a:pt x="1240" y="1975"/>
                    <a:pt x="1240" y="1975"/>
                  </a:cubicBezTo>
                  <a:cubicBezTo>
                    <a:pt x="1258" y="2188"/>
                    <a:pt x="1252" y="2405"/>
                    <a:pt x="1294" y="2615"/>
                  </a:cubicBezTo>
                  <a:cubicBezTo>
                    <a:pt x="1306" y="2678"/>
                    <a:pt x="1374" y="2717"/>
                    <a:pt x="1401" y="2775"/>
                  </a:cubicBezTo>
                  <a:cubicBezTo>
                    <a:pt x="1446" y="2878"/>
                    <a:pt x="1507" y="3095"/>
                    <a:pt x="1507" y="3095"/>
                  </a:cubicBezTo>
                  <a:cubicBezTo>
                    <a:pt x="1469" y="3709"/>
                    <a:pt x="1687" y="3859"/>
                    <a:pt x="1294" y="4056"/>
                  </a:cubicBezTo>
                  <a:cubicBezTo>
                    <a:pt x="1243" y="4081"/>
                    <a:pt x="1187" y="4091"/>
                    <a:pt x="1134" y="4109"/>
                  </a:cubicBezTo>
                  <a:lnTo>
                    <a:pt x="653" y="3949"/>
                  </a:lnTo>
                  <a:lnTo>
                    <a:pt x="493" y="3896"/>
                  </a:lnTo>
                  <a:cubicBezTo>
                    <a:pt x="369" y="3913"/>
                    <a:pt x="232" y="3893"/>
                    <a:pt x="119" y="3949"/>
                  </a:cubicBezTo>
                  <a:cubicBezTo>
                    <a:pt x="0" y="4009"/>
                    <a:pt x="115" y="4355"/>
                    <a:pt x="119" y="4376"/>
                  </a:cubicBezTo>
                  <a:cubicBezTo>
                    <a:pt x="588" y="4282"/>
                    <a:pt x="364" y="4292"/>
                    <a:pt x="226" y="4429"/>
                  </a:cubicBezTo>
                  <a:cubicBezTo>
                    <a:pt x="181" y="4475"/>
                    <a:pt x="155" y="4536"/>
                    <a:pt x="119" y="4589"/>
                  </a:cubicBezTo>
                  <a:cubicBezTo>
                    <a:pt x="137" y="4643"/>
                    <a:pt x="133" y="4710"/>
                    <a:pt x="173" y="4749"/>
                  </a:cubicBezTo>
                  <a:cubicBezTo>
                    <a:pt x="305" y="4882"/>
                    <a:pt x="481" y="4704"/>
                    <a:pt x="173" y="4909"/>
                  </a:cubicBezTo>
                  <a:cubicBezTo>
                    <a:pt x="191" y="5016"/>
                    <a:pt x="163" y="5142"/>
                    <a:pt x="226" y="5230"/>
                  </a:cubicBezTo>
                  <a:cubicBezTo>
                    <a:pt x="349" y="5401"/>
                    <a:pt x="635" y="5153"/>
                    <a:pt x="280" y="5390"/>
                  </a:cubicBezTo>
                  <a:cubicBezTo>
                    <a:pt x="297" y="5443"/>
                    <a:pt x="287" y="5517"/>
                    <a:pt x="333" y="5550"/>
                  </a:cubicBezTo>
                  <a:cubicBezTo>
                    <a:pt x="425" y="5615"/>
                    <a:pt x="653" y="5656"/>
                    <a:pt x="653" y="5656"/>
                  </a:cubicBezTo>
                  <a:cubicBezTo>
                    <a:pt x="897" y="5596"/>
                    <a:pt x="860" y="5644"/>
                    <a:pt x="1027" y="5443"/>
                  </a:cubicBezTo>
                  <a:cubicBezTo>
                    <a:pt x="1068" y="5394"/>
                    <a:pt x="1071" y="5294"/>
                    <a:pt x="1134" y="5283"/>
                  </a:cubicBezTo>
                  <a:cubicBezTo>
                    <a:pt x="1484" y="5219"/>
                    <a:pt x="1845" y="5247"/>
                    <a:pt x="2201" y="5230"/>
                  </a:cubicBezTo>
                  <a:cubicBezTo>
                    <a:pt x="2255" y="5212"/>
                    <a:pt x="2317" y="5211"/>
                    <a:pt x="2361" y="5176"/>
                  </a:cubicBezTo>
                  <a:cubicBezTo>
                    <a:pt x="2455" y="5101"/>
                    <a:pt x="2486" y="4962"/>
                    <a:pt x="2521" y="4856"/>
                  </a:cubicBezTo>
                  <a:cubicBezTo>
                    <a:pt x="2504" y="4660"/>
                    <a:pt x="2502" y="4463"/>
                    <a:pt x="2468" y="4269"/>
                  </a:cubicBezTo>
                  <a:cubicBezTo>
                    <a:pt x="2375" y="3742"/>
                    <a:pt x="2404" y="4126"/>
                    <a:pt x="2255" y="3789"/>
                  </a:cubicBezTo>
                  <a:lnTo>
                    <a:pt x="2094" y="3309"/>
                  </a:lnTo>
                  <a:lnTo>
                    <a:pt x="2041" y="3149"/>
                  </a:lnTo>
                  <a:cubicBezTo>
                    <a:pt x="2059" y="2953"/>
                    <a:pt x="2068" y="2756"/>
                    <a:pt x="2094" y="2562"/>
                  </a:cubicBezTo>
                  <a:cubicBezTo>
                    <a:pt x="2104" y="2489"/>
                    <a:pt x="2133" y="2420"/>
                    <a:pt x="2148" y="2348"/>
                  </a:cubicBezTo>
                  <a:cubicBezTo>
                    <a:pt x="2169" y="2242"/>
                    <a:pt x="2183" y="2135"/>
                    <a:pt x="2201" y="2028"/>
                  </a:cubicBezTo>
                  <a:cubicBezTo>
                    <a:pt x="2079" y="1539"/>
                    <a:pt x="2176" y="1723"/>
                    <a:pt x="1988" y="1441"/>
                  </a:cubicBezTo>
                  <a:cubicBezTo>
                    <a:pt x="1970" y="1281"/>
                    <a:pt x="1959" y="1120"/>
                    <a:pt x="1934" y="961"/>
                  </a:cubicBezTo>
                  <a:cubicBezTo>
                    <a:pt x="1906" y="782"/>
                    <a:pt x="1828" y="609"/>
                    <a:pt x="1828" y="427"/>
                  </a:cubicBezTo>
                  <a:lnTo>
                    <a:pt x="18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9" name="Google Shape;559;p61"/>
            <p:cNvSpPr/>
            <p:nvPr/>
          </p:nvSpPr>
          <p:spPr>
            <a:xfrm>
              <a:off x="3876" y="2637"/>
              <a:ext cx="289" cy="678"/>
            </a:xfrm>
            <a:custGeom>
              <a:avLst/>
              <a:gdLst/>
              <a:ahLst/>
              <a:cxnLst/>
              <a:rect l="l" t="t" r="r" b="b"/>
              <a:pathLst>
                <a:path w="2407" h="5656" extrusionOk="0">
                  <a:moveTo>
                    <a:pt x="1070" y="321"/>
                  </a:moveTo>
                  <a:cubicBezTo>
                    <a:pt x="1087" y="730"/>
                    <a:pt x="1084" y="1140"/>
                    <a:pt x="1121" y="1548"/>
                  </a:cubicBezTo>
                  <a:cubicBezTo>
                    <a:pt x="1135" y="1694"/>
                    <a:pt x="1223" y="1975"/>
                    <a:pt x="1223" y="1975"/>
                  </a:cubicBezTo>
                  <a:cubicBezTo>
                    <a:pt x="1206" y="2188"/>
                    <a:pt x="1212" y="2405"/>
                    <a:pt x="1172" y="2615"/>
                  </a:cubicBezTo>
                  <a:cubicBezTo>
                    <a:pt x="1160" y="2678"/>
                    <a:pt x="1095" y="2717"/>
                    <a:pt x="1070" y="2775"/>
                  </a:cubicBezTo>
                  <a:cubicBezTo>
                    <a:pt x="1027" y="2878"/>
                    <a:pt x="968" y="3095"/>
                    <a:pt x="968" y="3095"/>
                  </a:cubicBezTo>
                  <a:cubicBezTo>
                    <a:pt x="1005" y="3709"/>
                    <a:pt x="797" y="3859"/>
                    <a:pt x="1172" y="4056"/>
                  </a:cubicBezTo>
                  <a:cubicBezTo>
                    <a:pt x="1220" y="4081"/>
                    <a:pt x="1274" y="4091"/>
                    <a:pt x="1325" y="4109"/>
                  </a:cubicBezTo>
                  <a:lnTo>
                    <a:pt x="1783" y="3949"/>
                  </a:lnTo>
                  <a:lnTo>
                    <a:pt x="1936" y="3896"/>
                  </a:lnTo>
                  <a:cubicBezTo>
                    <a:pt x="2055" y="3913"/>
                    <a:pt x="2186" y="3893"/>
                    <a:pt x="2293" y="3949"/>
                  </a:cubicBezTo>
                  <a:cubicBezTo>
                    <a:pt x="2407" y="4009"/>
                    <a:pt x="2297" y="4355"/>
                    <a:pt x="2293" y="4376"/>
                  </a:cubicBezTo>
                  <a:cubicBezTo>
                    <a:pt x="1846" y="4282"/>
                    <a:pt x="2060" y="4292"/>
                    <a:pt x="2191" y="4429"/>
                  </a:cubicBezTo>
                  <a:cubicBezTo>
                    <a:pt x="2234" y="4475"/>
                    <a:pt x="2259" y="4536"/>
                    <a:pt x="2293" y="4589"/>
                  </a:cubicBezTo>
                  <a:cubicBezTo>
                    <a:pt x="2276" y="4643"/>
                    <a:pt x="2280" y="4710"/>
                    <a:pt x="2242" y="4749"/>
                  </a:cubicBezTo>
                  <a:cubicBezTo>
                    <a:pt x="2115" y="4882"/>
                    <a:pt x="1948" y="4704"/>
                    <a:pt x="2242" y="4909"/>
                  </a:cubicBezTo>
                  <a:cubicBezTo>
                    <a:pt x="2225" y="5016"/>
                    <a:pt x="2251" y="5142"/>
                    <a:pt x="2191" y="5230"/>
                  </a:cubicBezTo>
                  <a:cubicBezTo>
                    <a:pt x="2074" y="5401"/>
                    <a:pt x="1801" y="5153"/>
                    <a:pt x="2140" y="5390"/>
                  </a:cubicBezTo>
                  <a:cubicBezTo>
                    <a:pt x="2123" y="5443"/>
                    <a:pt x="2133" y="5517"/>
                    <a:pt x="2089" y="5550"/>
                  </a:cubicBezTo>
                  <a:cubicBezTo>
                    <a:pt x="2002" y="5615"/>
                    <a:pt x="1783" y="5656"/>
                    <a:pt x="1783" y="5656"/>
                  </a:cubicBezTo>
                  <a:cubicBezTo>
                    <a:pt x="1551" y="5596"/>
                    <a:pt x="1587" y="5644"/>
                    <a:pt x="1427" y="5443"/>
                  </a:cubicBezTo>
                  <a:cubicBezTo>
                    <a:pt x="1388" y="5394"/>
                    <a:pt x="1385" y="5294"/>
                    <a:pt x="1325" y="5283"/>
                  </a:cubicBezTo>
                  <a:cubicBezTo>
                    <a:pt x="990" y="5219"/>
                    <a:pt x="646" y="5247"/>
                    <a:pt x="306" y="5230"/>
                  </a:cubicBezTo>
                  <a:cubicBezTo>
                    <a:pt x="255" y="5212"/>
                    <a:pt x="195" y="5211"/>
                    <a:pt x="153" y="5176"/>
                  </a:cubicBezTo>
                  <a:cubicBezTo>
                    <a:pt x="64" y="5101"/>
                    <a:pt x="34" y="4962"/>
                    <a:pt x="0" y="4856"/>
                  </a:cubicBezTo>
                  <a:cubicBezTo>
                    <a:pt x="17" y="4660"/>
                    <a:pt x="19" y="4463"/>
                    <a:pt x="51" y="4269"/>
                  </a:cubicBezTo>
                  <a:cubicBezTo>
                    <a:pt x="140" y="3742"/>
                    <a:pt x="112" y="4126"/>
                    <a:pt x="255" y="3789"/>
                  </a:cubicBezTo>
                  <a:lnTo>
                    <a:pt x="408" y="3309"/>
                  </a:lnTo>
                  <a:lnTo>
                    <a:pt x="459" y="3149"/>
                  </a:lnTo>
                  <a:cubicBezTo>
                    <a:pt x="442" y="2953"/>
                    <a:pt x="433" y="2756"/>
                    <a:pt x="408" y="2562"/>
                  </a:cubicBezTo>
                  <a:cubicBezTo>
                    <a:pt x="399" y="2489"/>
                    <a:pt x="371" y="2420"/>
                    <a:pt x="357" y="2348"/>
                  </a:cubicBezTo>
                  <a:cubicBezTo>
                    <a:pt x="337" y="2242"/>
                    <a:pt x="323" y="2135"/>
                    <a:pt x="306" y="2028"/>
                  </a:cubicBezTo>
                  <a:cubicBezTo>
                    <a:pt x="423" y="1539"/>
                    <a:pt x="330" y="1723"/>
                    <a:pt x="510" y="1441"/>
                  </a:cubicBezTo>
                  <a:cubicBezTo>
                    <a:pt x="527" y="1281"/>
                    <a:pt x="537" y="1120"/>
                    <a:pt x="561" y="961"/>
                  </a:cubicBezTo>
                  <a:cubicBezTo>
                    <a:pt x="588" y="782"/>
                    <a:pt x="663" y="609"/>
                    <a:pt x="663" y="427"/>
                  </a:cubicBezTo>
                  <a:lnTo>
                    <a:pt x="66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560" name="Google Shape;560;p61"/>
            <p:cNvCxnSpPr/>
            <p:nvPr/>
          </p:nvCxnSpPr>
          <p:spPr>
            <a:xfrm>
              <a:off x="3561" y="1768"/>
              <a:ext cx="0" cy="1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1" name="Google Shape;561;p61"/>
            <p:cNvCxnSpPr/>
            <p:nvPr/>
          </p:nvCxnSpPr>
          <p:spPr>
            <a:xfrm>
              <a:off x="3895" y="1761"/>
              <a:ext cx="6" cy="1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62" name="Google Shape;562;p61"/>
            <p:cNvCxnSpPr/>
            <p:nvPr/>
          </p:nvCxnSpPr>
          <p:spPr>
            <a:xfrm>
              <a:off x="3632" y="1729"/>
              <a:ext cx="9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</a:pPr>
            <a:r>
              <a:rPr lang="en-US" sz="6000" b="1"/>
              <a:t>BEING OVERCONFIDENT</a:t>
            </a:r>
            <a:endParaRPr sz="6000" b="1"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577415" y="1881051"/>
            <a:ext cx="10441105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141718"/>
                </a:solidFill>
              </a:rPr>
              <a:t>NOT USING EQUIPMENT SAFETY FEATURES</a:t>
            </a:r>
            <a:endParaRPr/>
          </a:p>
          <a:p>
            <a:pPr marL="228600" lvl="0" indent="-2032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141718"/>
                </a:solidFill>
              </a:rPr>
              <a:t>IGNORING SAFETY PROCEDURES</a:t>
            </a:r>
            <a:endParaRPr/>
          </a:p>
          <a:p>
            <a:pPr marL="228600" lvl="0" indent="-2032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141718"/>
                </a:solidFill>
              </a:rPr>
              <a:t>ASSUMING THAT NOTHING CAN GO WRONG</a:t>
            </a:r>
            <a:endParaRPr/>
          </a:p>
          <a:p>
            <a:pPr marL="228600" lvl="0" indent="-2032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141718"/>
                </a:solidFill>
              </a:rPr>
              <a:t>NOT USING PPE’S </a:t>
            </a:r>
            <a:endParaRPr sz="4000" b="1">
              <a:solidFill>
                <a:srgbClr val="141718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PERSON</a:t>
            </a:r>
            <a:endParaRPr/>
          </a:p>
        </p:txBody>
      </p:sp>
      <p:grpSp>
        <p:nvGrpSpPr>
          <p:cNvPr id="568" name="Google Shape;568;p62"/>
          <p:cNvGrpSpPr/>
          <p:nvPr/>
        </p:nvGrpSpPr>
        <p:grpSpPr>
          <a:xfrm>
            <a:off x="2197100" y="1627189"/>
            <a:ext cx="5943600" cy="4221162"/>
            <a:chOff x="1384" y="1025"/>
            <a:chExt cx="3744" cy="2659"/>
          </a:xfrm>
        </p:grpSpPr>
        <p:sp>
          <p:nvSpPr>
            <p:cNvPr id="569" name="Google Shape;569;p62"/>
            <p:cNvSpPr/>
            <p:nvPr/>
          </p:nvSpPr>
          <p:spPr>
            <a:xfrm>
              <a:off x="1384" y="1025"/>
              <a:ext cx="3744" cy="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0" name="Google Shape;570;p62"/>
            <p:cNvSpPr/>
            <p:nvPr/>
          </p:nvSpPr>
          <p:spPr>
            <a:xfrm>
              <a:off x="2740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1" name="Google Shape;571;p62"/>
            <p:cNvSpPr/>
            <p:nvPr/>
          </p:nvSpPr>
          <p:spPr>
            <a:xfrm>
              <a:off x="4566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2" name="Google Shape;572;p62"/>
            <p:cNvSpPr/>
            <p:nvPr/>
          </p:nvSpPr>
          <p:spPr>
            <a:xfrm>
              <a:off x="2781" y="106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3" name="Google Shape;573;p62"/>
            <p:cNvSpPr/>
            <p:nvPr/>
          </p:nvSpPr>
          <p:spPr>
            <a:xfrm>
              <a:off x="2781" y="106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2"/>
            <p:cNvSpPr/>
            <p:nvPr/>
          </p:nvSpPr>
          <p:spPr>
            <a:xfrm>
              <a:off x="2781" y="1176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5" name="Google Shape;575;p62"/>
            <p:cNvSpPr/>
            <p:nvPr/>
          </p:nvSpPr>
          <p:spPr>
            <a:xfrm>
              <a:off x="2781" y="117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2"/>
            <p:cNvSpPr/>
            <p:nvPr/>
          </p:nvSpPr>
          <p:spPr>
            <a:xfrm>
              <a:off x="2781" y="1284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7" name="Google Shape;577;p62"/>
            <p:cNvSpPr/>
            <p:nvPr/>
          </p:nvSpPr>
          <p:spPr>
            <a:xfrm>
              <a:off x="2781" y="128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2"/>
            <p:cNvSpPr/>
            <p:nvPr/>
          </p:nvSpPr>
          <p:spPr>
            <a:xfrm>
              <a:off x="2781" y="1391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9" name="Google Shape;579;p62"/>
            <p:cNvSpPr/>
            <p:nvPr/>
          </p:nvSpPr>
          <p:spPr>
            <a:xfrm>
              <a:off x="2781" y="139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2"/>
            <p:cNvSpPr/>
            <p:nvPr/>
          </p:nvSpPr>
          <p:spPr>
            <a:xfrm>
              <a:off x="2781" y="149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1" name="Google Shape;581;p62"/>
            <p:cNvSpPr/>
            <p:nvPr/>
          </p:nvSpPr>
          <p:spPr>
            <a:xfrm>
              <a:off x="2781" y="149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2"/>
            <p:cNvSpPr/>
            <p:nvPr/>
          </p:nvSpPr>
          <p:spPr>
            <a:xfrm>
              <a:off x="2781" y="1606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3" name="Google Shape;583;p62"/>
            <p:cNvSpPr/>
            <p:nvPr/>
          </p:nvSpPr>
          <p:spPr>
            <a:xfrm>
              <a:off x="2781" y="160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2"/>
            <p:cNvSpPr/>
            <p:nvPr/>
          </p:nvSpPr>
          <p:spPr>
            <a:xfrm>
              <a:off x="2781" y="171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5" name="Google Shape;585;p62"/>
            <p:cNvSpPr/>
            <p:nvPr/>
          </p:nvSpPr>
          <p:spPr>
            <a:xfrm>
              <a:off x="2781" y="171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2"/>
            <p:cNvSpPr/>
            <p:nvPr/>
          </p:nvSpPr>
          <p:spPr>
            <a:xfrm>
              <a:off x="2781" y="182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7" name="Google Shape;587;p62"/>
            <p:cNvSpPr/>
            <p:nvPr/>
          </p:nvSpPr>
          <p:spPr>
            <a:xfrm>
              <a:off x="3673" y="181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2"/>
            <p:cNvSpPr/>
            <p:nvPr/>
          </p:nvSpPr>
          <p:spPr>
            <a:xfrm>
              <a:off x="2781" y="1927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9" name="Google Shape;589;p62"/>
            <p:cNvSpPr/>
            <p:nvPr/>
          </p:nvSpPr>
          <p:spPr>
            <a:xfrm>
              <a:off x="2781" y="192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2"/>
            <p:cNvSpPr/>
            <p:nvPr/>
          </p:nvSpPr>
          <p:spPr>
            <a:xfrm>
              <a:off x="2781" y="2035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1" name="Google Shape;591;p62"/>
            <p:cNvSpPr/>
            <p:nvPr/>
          </p:nvSpPr>
          <p:spPr>
            <a:xfrm>
              <a:off x="2781" y="203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2"/>
            <p:cNvSpPr/>
            <p:nvPr/>
          </p:nvSpPr>
          <p:spPr>
            <a:xfrm>
              <a:off x="2781" y="2142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3" name="Google Shape;593;p62"/>
            <p:cNvSpPr/>
            <p:nvPr/>
          </p:nvSpPr>
          <p:spPr>
            <a:xfrm>
              <a:off x="2781" y="214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2"/>
            <p:cNvSpPr/>
            <p:nvPr/>
          </p:nvSpPr>
          <p:spPr>
            <a:xfrm>
              <a:off x="2781" y="225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5" name="Google Shape;595;p62"/>
            <p:cNvSpPr/>
            <p:nvPr/>
          </p:nvSpPr>
          <p:spPr>
            <a:xfrm>
              <a:off x="2781" y="224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2"/>
            <p:cNvSpPr/>
            <p:nvPr/>
          </p:nvSpPr>
          <p:spPr>
            <a:xfrm>
              <a:off x="2781" y="2357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7" name="Google Shape;597;p62"/>
            <p:cNvSpPr/>
            <p:nvPr/>
          </p:nvSpPr>
          <p:spPr>
            <a:xfrm>
              <a:off x="2781" y="235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2"/>
            <p:cNvSpPr/>
            <p:nvPr/>
          </p:nvSpPr>
          <p:spPr>
            <a:xfrm>
              <a:off x="2781" y="2464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9" name="Google Shape;599;p62"/>
            <p:cNvSpPr/>
            <p:nvPr/>
          </p:nvSpPr>
          <p:spPr>
            <a:xfrm>
              <a:off x="2781" y="246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2"/>
            <p:cNvSpPr/>
            <p:nvPr/>
          </p:nvSpPr>
          <p:spPr>
            <a:xfrm>
              <a:off x="2781" y="2572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1" name="Google Shape;601;p62"/>
            <p:cNvSpPr/>
            <p:nvPr/>
          </p:nvSpPr>
          <p:spPr>
            <a:xfrm>
              <a:off x="2781" y="257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2"/>
            <p:cNvSpPr/>
            <p:nvPr/>
          </p:nvSpPr>
          <p:spPr>
            <a:xfrm>
              <a:off x="2781" y="2679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3" name="Google Shape;603;p62"/>
            <p:cNvSpPr/>
            <p:nvPr/>
          </p:nvSpPr>
          <p:spPr>
            <a:xfrm>
              <a:off x="2781" y="267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2"/>
            <p:cNvSpPr/>
            <p:nvPr/>
          </p:nvSpPr>
          <p:spPr>
            <a:xfrm>
              <a:off x="2781" y="2787"/>
              <a:ext cx="17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5" name="Google Shape;605;p62"/>
            <p:cNvSpPr/>
            <p:nvPr/>
          </p:nvSpPr>
          <p:spPr>
            <a:xfrm>
              <a:off x="2781" y="278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2"/>
            <p:cNvSpPr/>
            <p:nvPr/>
          </p:nvSpPr>
          <p:spPr>
            <a:xfrm>
              <a:off x="2781" y="2893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7" name="Google Shape;607;p62"/>
            <p:cNvSpPr/>
            <p:nvPr/>
          </p:nvSpPr>
          <p:spPr>
            <a:xfrm>
              <a:off x="2781" y="289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2"/>
            <p:cNvSpPr/>
            <p:nvPr/>
          </p:nvSpPr>
          <p:spPr>
            <a:xfrm>
              <a:off x="2781" y="3001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9" name="Google Shape;609;p62"/>
            <p:cNvSpPr/>
            <p:nvPr/>
          </p:nvSpPr>
          <p:spPr>
            <a:xfrm>
              <a:off x="2781" y="299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2"/>
            <p:cNvSpPr/>
            <p:nvPr/>
          </p:nvSpPr>
          <p:spPr>
            <a:xfrm>
              <a:off x="2781" y="3108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2781" y="310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2"/>
            <p:cNvSpPr/>
            <p:nvPr/>
          </p:nvSpPr>
          <p:spPr>
            <a:xfrm>
              <a:off x="2781" y="3215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3" name="Google Shape;613;p62"/>
            <p:cNvSpPr/>
            <p:nvPr/>
          </p:nvSpPr>
          <p:spPr>
            <a:xfrm>
              <a:off x="2781" y="321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2"/>
            <p:cNvSpPr/>
            <p:nvPr/>
          </p:nvSpPr>
          <p:spPr>
            <a:xfrm>
              <a:off x="2781" y="332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5" name="Google Shape;615;p62"/>
            <p:cNvSpPr/>
            <p:nvPr/>
          </p:nvSpPr>
          <p:spPr>
            <a:xfrm>
              <a:off x="2781" y="332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2"/>
            <p:cNvSpPr/>
            <p:nvPr/>
          </p:nvSpPr>
          <p:spPr>
            <a:xfrm>
              <a:off x="2781" y="3430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7" name="Google Shape;617;p62"/>
            <p:cNvSpPr/>
            <p:nvPr/>
          </p:nvSpPr>
          <p:spPr>
            <a:xfrm>
              <a:off x="2781" y="342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2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9" name="Google Shape;619;p62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0" name="Google Shape;620;p62"/>
            <p:cNvSpPr/>
            <p:nvPr/>
          </p:nvSpPr>
          <p:spPr>
            <a:xfrm>
              <a:off x="2740" y="1065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1" name="Google Shape;621;p62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2" name="Google Shape;622;p62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3" name="Google Shape;623;p62"/>
            <p:cNvSpPr/>
            <p:nvPr/>
          </p:nvSpPr>
          <p:spPr>
            <a:xfrm>
              <a:off x="2736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4" name="Google Shape;624;p62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5" name="Google Shape;625;p62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6" name="Google Shape;626;p62"/>
            <p:cNvSpPr/>
            <p:nvPr/>
          </p:nvSpPr>
          <p:spPr>
            <a:xfrm>
              <a:off x="2740" y="3538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7" name="Google Shape;627;p62"/>
            <p:cNvSpPr/>
            <p:nvPr/>
          </p:nvSpPr>
          <p:spPr>
            <a:xfrm>
              <a:off x="4607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8" name="Google Shape;628;p62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9" name="Google Shape;629;p62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0" name="Google Shape;630;p62"/>
            <p:cNvSpPr/>
            <p:nvPr/>
          </p:nvSpPr>
          <p:spPr>
            <a:xfrm>
              <a:off x="2736" y="354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2"/>
            <p:cNvSpPr/>
            <p:nvPr/>
          </p:nvSpPr>
          <p:spPr>
            <a:xfrm>
              <a:off x="3555" y="1255"/>
              <a:ext cx="244" cy="391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2" name="Google Shape;632;p62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159" h="1140" extrusionOk="0">
                  <a:moveTo>
                    <a:pt x="733" y="18"/>
                  </a:moveTo>
                  <a:cubicBezTo>
                    <a:pt x="611" y="0"/>
                    <a:pt x="357" y="24"/>
                    <a:pt x="208" y="125"/>
                  </a:cubicBezTo>
                  <a:cubicBezTo>
                    <a:pt x="0" y="266"/>
                    <a:pt x="157" y="900"/>
                    <a:pt x="208" y="978"/>
                  </a:cubicBezTo>
                  <a:cubicBezTo>
                    <a:pt x="270" y="1071"/>
                    <a:pt x="418" y="1049"/>
                    <a:pt x="523" y="1084"/>
                  </a:cubicBezTo>
                  <a:cubicBezTo>
                    <a:pt x="698" y="1049"/>
                    <a:pt x="969" y="1140"/>
                    <a:pt x="1048" y="978"/>
                  </a:cubicBezTo>
                  <a:cubicBezTo>
                    <a:pt x="1159" y="753"/>
                    <a:pt x="1054" y="456"/>
                    <a:pt x="943" y="231"/>
                  </a:cubicBezTo>
                  <a:cubicBezTo>
                    <a:pt x="894" y="131"/>
                    <a:pt x="856" y="36"/>
                    <a:pt x="733" y="18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3" name="Google Shape;633;p62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4" y="1"/>
                  </a:moveTo>
                  <a:cubicBezTo>
                    <a:pt x="36" y="0"/>
                    <a:pt x="21" y="2"/>
                    <a:pt x="12" y="8"/>
                  </a:cubicBezTo>
                  <a:cubicBezTo>
                    <a:pt x="0" y="16"/>
                    <a:pt x="9" y="54"/>
                    <a:pt x="12" y="59"/>
                  </a:cubicBezTo>
                  <a:cubicBezTo>
                    <a:pt x="16" y="65"/>
                    <a:pt x="25" y="63"/>
                    <a:pt x="31" y="65"/>
                  </a:cubicBezTo>
                  <a:cubicBezTo>
                    <a:pt x="42" y="63"/>
                    <a:pt x="58" y="69"/>
                    <a:pt x="63" y="59"/>
                  </a:cubicBezTo>
                  <a:cubicBezTo>
                    <a:pt x="69" y="45"/>
                    <a:pt x="63" y="28"/>
                    <a:pt x="56" y="14"/>
                  </a:cubicBezTo>
                  <a:cubicBezTo>
                    <a:pt x="53" y="8"/>
                    <a:pt x="51" y="3"/>
                    <a:pt x="44" y="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4" name="Google Shape;634;p62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1168" h="1471" extrusionOk="0">
                  <a:moveTo>
                    <a:pt x="956" y="53"/>
                  </a:moveTo>
                  <a:cubicBezTo>
                    <a:pt x="850" y="0"/>
                    <a:pt x="604" y="200"/>
                    <a:pt x="425" y="268"/>
                  </a:cubicBezTo>
                  <a:cubicBezTo>
                    <a:pt x="320" y="308"/>
                    <a:pt x="186" y="295"/>
                    <a:pt x="107" y="375"/>
                  </a:cubicBezTo>
                  <a:cubicBezTo>
                    <a:pt x="28" y="455"/>
                    <a:pt x="36" y="590"/>
                    <a:pt x="0" y="697"/>
                  </a:cubicBezTo>
                  <a:cubicBezTo>
                    <a:pt x="36" y="876"/>
                    <a:pt x="7" y="1082"/>
                    <a:pt x="107" y="1233"/>
                  </a:cubicBezTo>
                  <a:cubicBezTo>
                    <a:pt x="263" y="1471"/>
                    <a:pt x="1019" y="1241"/>
                    <a:pt x="1062" y="1233"/>
                  </a:cubicBezTo>
                  <a:cubicBezTo>
                    <a:pt x="1098" y="1126"/>
                    <a:pt x="1168" y="1025"/>
                    <a:pt x="1168" y="911"/>
                  </a:cubicBezTo>
                  <a:cubicBezTo>
                    <a:pt x="1168" y="798"/>
                    <a:pt x="1112" y="691"/>
                    <a:pt x="1062" y="590"/>
                  </a:cubicBezTo>
                  <a:cubicBezTo>
                    <a:pt x="942" y="347"/>
                    <a:pt x="1062" y="107"/>
                    <a:pt x="956" y="53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5" name="Google Shape;635;p62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58" y="3"/>
                  </a:moveTo>
                  <a:cubicBezTo>
                    <a:pt x="51" y="0"/>
                    <a:pt x="37" y="12"/>
                    <a:pt x="26" y="16"/>
                  </a:cubicBezTo>
                  <a:cubicBezTo>
                    <a:pt x="20" y="18"/>
                    <a:pt x="12" y="17"/>
                    <a:pt x="7" y="22"/>
                  </a:cubicBezTo>
                  <a:cubicBezTo>
                    <a:pt x="2" y="27"/>
                    <a:pt x="3" y="35"/>
                    <a:pt x="0" y="41"/>
                  </a:cubicBezTo>
                  <a:cubicBezTo>
                    <a:pt x="3" y="52"/>
                    <a:pt x="1" y="65"/>
                    <a:pt x="7" y="74"/>
                  </a:cubicBezTo>
                  <a:cubicBezTo>
                    <a:pt x="16" y="88"/>
                    <a:pt x="62" y="74"/>
                    <a:pt x="64" y="74"/>
                  </a:cubicBezTo>
                  <a:cubicBezTo>
                    <a:pt x="66" y="67"/>
                    <a:pt x="71" y="61"/>
                    <a:pt x="71" y="54"/>
                  </a:cubicBezTo>
                  <a:cubicBezTo>
                    <a:pt x="71" y="48"/>
                    <a:pt x="67" y="41"/>
                    <a:pt x="64" y="35"/>
                  </a:cubicBezTo>
                  <a:cubicBezTo>
                    <a:pt x="57" y="21"/>
                    <a:pt x="64" y="6"/>
                    <a:pt x="58" y="3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6" name="Google Shape;636;p62"/>
            <p:cNvSpPr/>
            <p:nvPr/>
          </p:nvSpPr>
          <p:spPr>
            <a:xfrm>
              <a:off x="3648" y="1447"/>
              <a:ext cx="67" cy="58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0"/>
                  </a:moveTo>
                  <a:cubicBezTo>
                    <a:pt x="18" y="11"/>
                    <a:pt x="13" y="22"/>
                    <a:pt x="9" y="32"/>
                  </a:cubicBezTo>
                  <a:cubicBezTo>
                    <a:pt x="7" y="39"/>
                    <a:pt x="0" y="45"/>
                    <a:pt x="3" y="51"/>
                  </a:cubicBezTo>
                  <a:cubicBezTo>
                    <a:pt x="6" y="57"/>
                    <a:pt x="16" y="56"/>
                    <a:pt x="22" y="58"/>
                  </a:cubicBezTo>
                  <a:cubicBezTo>
                    <a:pt x="50" y="49"/>
                    <a:pt x="35" y="51"/>
                    <a:pt x="67" y="5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7" name="Google Shape;637;p62"/>
            <p:cNvSpPr/>
            <p:nvPr/>
          </p:nvSpPr>
          <p:spPr>
            <a:xfrm>
              <a:off x="3631" y="1525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8" name="Google Shape;638;p62"/>
            <p:cNvSpPr/>
            <p:nvPr/>
          </p:nvSpPr>
          <p:spPr>
            <a:xfrm>
              <a:off x="3631" y="1526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9" name="Google Shape;639;p62"/>
            <p:cNvSpPr/>
            <p:nvPr/>
          </p:nvSpPr>
          <p:spPr>
            <a:xfrm>
              <a:off x="3631" y="1527"/>
              <a:ext cx="105" cy="1"/>
            </a:xfrm>
            <a:prstGeom prst="rect">
              <a:avLst/>
            </a:prstGeom>
            <a:solidFill>
              <a:srgbClr val="F18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0" name="Google Shape;640;p62"/>
            <p:cNvSpPr/>
            <p:nvPr/>
          </p:nvSpPr>
          <p:spPr>
            <a:xfrm>
              <a:off x="3631" y="1528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1" name="Google Shape;641;p62"/>
            <p:cNvSpPr/>
            <p:nvPr/>
          </p:nvSpPr>
          <p:spPr>
            <a:xfrm>
              <a:off x="3631" y="1529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2" name="Google Shape;642;p62"/>
            <p:cNvSpPr/>
            <p:nvPr/>
          </p:nvSpPr>
          <p:spPr>
            <a:xfrm>
              <a:off x="3631" y="1530"/>
              <a:ext cx="105" cy="1"/>
            </a:xfrm>
            <a:prstGeom prst="rect">
              <a:avLst/>
            </a:prstGeom>
            <a:solidFill>
              <a:srgbClr val="F28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3" name="Google Shape;643;p62"/>
            <p:cNvSpPr/>
            <p:nvPr/>
          </p:nvSpPr>
          <p:spPr>
            <a:xfrm>
              <a:off x="3631" y="1531"/>
              <a:ext cx="105" cy="1"/>
            </a:xfrm>
            <a:prstGeom prst="rect">
              <a:avLst/>
            </a:prstGeom>
            <a:solidFill>
              <a:srgbClr val="F28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4" name="Google Shape;644;p62"/>
            <p:cNvSpPr/>
            <p:nvPr/>
          </p:nvSpPr>
          <p:spPr>
            <a:xfrm>
              <a:off x="3631" y="1532"/>
              <a:ext cx="105" cy="1"/>
            </a:xfrm>
            <a:prstGeom prst="rect">
              <a:avLst/>
            </a:prstGeom>
            <a:solidFill>
              <a:srgbClr val="F28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5" name="Google Shape;645;p62"/>
            <p:cNvSpPr/>
            <p:nvPr/>
          </p:nvSpPr>
          <p:spPr>
            <a:xfrm>
              <a:off x="3631" y="1533"/>
              <a:ext cx="105" cy="1"/>
            </a:xfrm>
            <a:prstGeom prst="rect">
              <a:avLst/>
            </a:prstGeom>
            <a:solidFill>
              <a:srgbClr val="F288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6" name="Google Shape;646;p62"/>
            <p:cNvSpPr/>
            <p:nvPr/>
          </p:nvSpPr>
          <p:spPr>
            <a:xfrm>
              <a:off x="3631" y="1534"/>
              <a:ext cx="105" cy="1"/>
            </a:xfrm>
            <a:prstGeom prst="rect">
              <a:avLst/>
            </a:prstGeom>
            <a:solidFill>
              <a:srgbClr val="F38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7" name="Google Shape;647;p62"/>
            <p:cNvSpPr/>
            <p:nvPr/>
          </p:nvSpPr>
          <p:spPr>
            <a:xfrm>
              <a:off x="3631" y="1535"/>
              <a:ext cx="105" cy="1"/>
            </a:xfrm>
            <a:prstGeom prst="rect">
              <a:avLst/>
            </a:prstGeom>
            <a:solidFill>
              <a:srgbClr val="F386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8" name="Google Shape;648;p62"/>
            <p:cNvSpPr/>
            <p:nvPr/>
          </p:nvSpPr>
          <p:spPr>
            <a:xfrm>
              <a:off x="3631" y="1536"/>
              <a:ext cx="105" cy="1"/>
            </a:xfrm>
            <a:prstGeom prst="rect">
              <a:avLst/>
            </a:prstGeom>
            <a:solidFill>
              <a:srgbClr val="F38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9" name="Google Shape;649;p62"/>
            <p:cNvSpPr/>
            <p:nvPr/>
          </p:nvSpPr>
          <p:spPr>
            <a:xfrm>
              <a:off x="3631" y="1537"/>
              <a:ext cx="105" cy="1"/>
            </a:xfrm>
            <a:prstGeom prst="rect">
              <a:avLst/>
            </a:prstGeom>
            <a:solidFill>
              <a:srgbClr val="F485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0" name="Google Shape;650;p62"/>
            <p:cNvSpPr/>
            <p:nvPr/>
          </p:nvSpPr>
          <p:spPr>
            <a:xfrm>
              <a:off x="3631" y="1538"/>
              <a:ext cx="105" cy="1"/>
            </a:xfrm>
            <a:prstGeom prst="rect">
              <a:avLst/>
            </a:prstGeom>
            <a:solidFill>
              <a:srgbClr val="F48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1" name="Google Shape;651;p62"/>
            <p:cNvSpPr/>
            <p:nvPr/>
          </p:nvSpPr>
          <p:spPr>
            <a:xfrm>
              <a:off x="3631" y="1539"/>
              <a:ext cx="105" cy="1"/>
            </a:xfrm>
            <a:prstGeom prst="rect">
              <a:avLst/>
            </a:prstGeom>
            <a:solidFill>
              <a:srgbClr val="F483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2" name="Google Shape;652;p62"/>
            <p:cNvSpPr/>
            <p:nvPr/>
          </p:nvSpPr>
          <p:spPr>
            <a:xfrm>
              <a:off x="3631" y="1540"/>
              <a:ext cx="105" cy="1"/>
            </a:xfrm>
            <a:prstGeom prst="rect">
              <a:avLst/>
            </a:prstGeom>
            <a:solidFill>
              <a:srgbClr val="F48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3" name="Google Shape;653;p62"/>
            <p:cNvSpPr/>
            <p:nvPr/>
          </p:nvSpPr>
          <p:spPr>
            <a:xfrm>
              <a:off x="3631" y="1541"/>
              <a:ext cx="105" cy="1"/>
            </a:xfrm>
            <a:prstGeom prst="rect">
              <a:avLst/>
            </a:prstGeom>
            <a:solidFill>
              <a:srgbClr val="F48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4" name="Google Shape;654;p62"/>
            <p:cNvSpPr/>
            <p:nvPr/>
          </p:nvSpPr>
          <p:spPr>
            <a:xfrm>
              <a:off x="3631" y="1542"/>
              <a:ext cx="105" cy="1"/>
            </a:xfrm>
            <a:prstGeom prst="rect">
              <a:avLst/>
            </a:prstGeom>
            <a:solidFill>
              <a:srgbClr val="F58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5" name="Google Shape;655;p62"/>
            <p:cNvSpPr/>
            <p:nvPr/>
          </p:nvSpPr>
          <p:spPr>
            <a:xfrm>
              <a:off x="3631" y="1543"/>
              <a:ext cx="105" cy="1"/>
            </a:xfrm>
            <a:prstGeom prst="rect">
              <a:avLst/>
            </a:prstGeom>
            <a:solidFill>
              <a:srgbClr val="F57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6" name="Google Shape;656;p62"/>
            <p:cNvSpPr/>
            <p:nvPr/>
          </p:nvSpPr>
          <p:spPr>
            <a:xfrm>
              <a:off x="3631" y="1544"/>
              <a:ext cx="105" cy="1"/>
            </a:xfrm>
            <a:prstGeom prst="rect">
              <a:avLst/>
            </a:prstGeom>
            <a:solidFill>
              <a:srgbClr val="F57E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7" name="Google Shape;657;p62"/>
            <p:cNvSpPr/>
            <p:nvPr/>
          </p:nvSpPr>
          <p:spPr>
            <a:xfrm>
              <a:off x="3631" y="1545"/>
              <a:ext cx="105" cy="1"/>
            </a:xfrm>
            <a:prstGeom prst="rect">
              <a:avLst/>
            </a:prstGeom>
            <a:solidFill>
              <a:srgbClr val="F57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8" name="Google Shape;658;p62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9" name="Google Shape;659;p62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C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0" name="Google Shape;660;p62"/>
            <p:cNvSpPr/>
            <p:nvPr/>
          </p:nvSpPr>
          <p:spPr>
            <a:xfrm>
              <a:off x="3631" y="1547"/>
              <a:ext cx="105" cy="1"/>
            </a:xfrm>
            <a:prstGeom prst="rect">
              <a:avLst/>
            </a:prstGeom>
            <a:solidFill>
              <a:srgbClr val="F6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1" name="Google Shape;661;p62"/>
            <p:cNvSpPr/>
            <p:nvPr/>
          </p:nvSpPr>
          <p:spPr>
            <a:xfrm>
              <a:off x="3631" y="1548"/>
              <a:ext cx="105" cy="1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2" name="Google Shape;662;p62"/>
            <p:cNvSpPr/>
            <p:nvPr/>
          </p:nvSpPr>
          <p:spPr>
            <a:xfrm>
              <a:off x="3631" y="1549"/>
              <a:ext cx="105" cy="1"/>
            </a:xfrm>
            <a:prstGeom prst="rect">
              <a:avLst/>
            </a:prstGeom>
            <a:solidFill>
              <a:srgbClr val="F57A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3" name="Google Shape;663;p62"/>
            <p:cNvSpPr/>
            <p:nvPr/>
          </p:nvSpPr>
          <p:spPr>
            <a:xfrm>
              <a:off x="3631" y="1550"/>
              <a:ext cx="105" cy="1"/>
            </a:xfrm>
            <a:prstGeom prst="rect">
              <a:avLst/>
            </a:prstGeom>
            <a:solidFill>
              <a:srgbClr val="F479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4" name="Google Shape;664;p62"/>
            <p:cNvSpPr/>
            <p:nvPr/>
          </p:nvSpPr>
          <p:spPr>
            <a:xfrm>
              <a:off x="3631" y="1551"/>
              <a:ext cx="105" cy="2"/>
            </a:xfrm>
            <a:prstGeom prst="rect">
              <a:avLst/>
            </a:prstGeom>
            <a:solidFill>
              <a:srgbClr val="F37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5" name="Google Shape;665;p62"/>
            <p:cNvSpPr/>
            <p:nvPr/>
          </p:nvSpPr>
          <p:spPr>
            <a:xfrm>
              <a:off x="3631" y="1553"/>
              <a:ext cx="105" cy="1"/>
            </a:xfrm>
            <a:prstGeom prst="rect">
              <a:avLst/>
            </a:prstGeom>
            <a:solidFill>
              <a:srgbClr val="F277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6" name="Google Shape;666;p62"/>
            <p:cNvSpPr/>
            <p:nvPr/>
          </p:nvSpPr>
          <p:spPr>
            <a:xfrm>
              <a:off x="3631" y="1554"/>
              <a:ext cx="105" cy="1"/>
            </a:xfrm>
            <a:prstGeom prst="rect">
              <a:avLst/>
            </a:prstGeom>
            <a:solidFill>
              <a:srgbClr val="F176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7" name="Google Shape;667;p62"/>
            <p:cNvSpPr/>
            <p:nvPr/>
          </p:nvSpPr>
          <p:spPr>
            <a:xfrm>
              <a:off x="3631" y="1555"/>
              <a:ext cx="105" cy="2"/>
            </a:xfrm>
            <a:prstGeom prst="rect">
              <a:avLst/>
            </a:prstGeom>
            <a:solidFill>
              <a:srgbClr val="F07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8" name="Google Shape;668;p62"/>
            <p:cNvSpPr/>
            <p:nvPr/>
          </p:nvSpPr>
          <p:spPr>
            <a:xfrm>
              <a:off x="3631" y="1557"/>
              <a:ext cx="105" cy="1"/>
            </a:xfrm>
            <a:prstGeom prst="rect">
              <a:avLst/>
            </a:prstGeom>
            <a:solidFill>
              <a:srgbClr val="EF74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9" name="Google Shape;669;p62"/>
            <p:cNvSpPr/>
            <p:nvPr/>
          </p:nvSpPr>
          <p:spPr>
            <a:xfrm>
              <a:off x="3631" y="1558"/>
              <a:ext cx="105" cy="1"/>
            </a:xfrm>
            <a:prstGeom prst="rect">
              <a:avLst/>
            </a:prstGeom>
            <a:solidFill>
              <a:srgbClr val="EE7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0" name="Google Shape;670;p62"/>
            <p:cNvSpPr/>
            <p:nvPr/>
          </p:nvSpPr>
          <p:spPr>
            <a:xfrm>
              <a:off x="3631" y="1559"/>
              <a:ext cx="105" cy="1"/>
            </a:xfrm>
            <a:prstGeom prst="rect">
              <a:avLst/>
            </a:prstGeom>
            <a:solidFill>
              <a:srgbClr val="ED72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1" name="Google Shape;671;p62"/>
            <p:cNvSpPr/>
            <p:nvPr/>
          </p:nvSpPr>
          <p:spPr>
            <a:xfrm>
              <a:off x="3631" y="1560"/>
              <a:ext cx="105" cy="1"/>
            </a:xfrm>
            <a:prstGeom prst="rect">
              <a:avLst/>
            </a:prstGeom>
            <a:solidFill>
              <a:srgbClr val="EC72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2" name="Google Shape;672;p62"/>
            <p:cNvSpPr/>
            <p:nvPr/>
          </p:nvSpPr>
          <p:spPr>
            <a:xfrm>
              <a:off x="3631" y="1561"/>
              <a:ext cx="105" cy="1"/>
            </a:xfrm>
            <a:prstGeom prst="rect">
              <a:avLst/>
            </a:prstGeom>
            <a:solidFill>
              <a:srgbClr val="EB71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3" name="Google Shape;673;p62"/>
            <p:cNvSpPr/>
            <p:nvPr/>
          </p:nvSpPr>
          <p:spPr>
            <a:xfrm>
              <a:off x="3631" y="1562"/>
              <a:ext cx="105" cy="1"/>
            </a:xfrm>
            <a:prstGeom prst="rect">
              <a:avLst/>
            </a:prstGeom>
            <a:solidFill>
              <a:srgbClr val="EA7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4" name="Google Shape;674;p62"/>
            <p:cNvSpPr/>
            <p:nvPr/>
          </p:nvSpPr>
          <p:spPr>
            <a:xfrm>
              <a:off x="3631" y="1563"/>
              <a:ext cx="105" cy="2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5" name="Google Shape;675;p62"/>
            <p:cNvSpPr/>
            <p:nvPr/>
          </p:nvSpPr>
          <p:spPr>
            <a:xfrm>
              <a:off x="3631" y="1565"/>
              <a:ext cx="105" cy="1"/>
            </a:xfrm>
            <a:prstGeom prst="rect">
              <a:avLst/>
            </a:prstGeom>
            <a:solidFill>
              <a:srgbClr val="E86E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6" name="Google Shape;676;p62"/>
            <p:cNvSpPr/>
            <p:nvPr/>
          </p:nvSpPr>
          <p:spPr>
            <a:xfrm>
              <a:off x="3631" y="1566"/>
              <a:ext cx="105" cy="1"/>
            </a:xfrm>
            <a:prstGeom prst="rect">
              <a:avLst/>
            </a:prstGeom>
            <a:solidFill>
              <a:srgbClr val="E76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7" name="Google Shape;677;p62"/>
            <p:cNvSpPr/>
            <p:nvPr/>
          </p:nvSpPr>
          <p:spPr>
            <a:xfrm>
              <a:off x="3631" y="1567"/>
              <a:ext cx="105" cy="2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8" name="Google Shape;678;p62"/>
            <p:cNvSpPr/>
            <p:nvPr/>
          </p:nvSpPr>
          <p:spPr>
            <a:xfrm>
              <a:off x="3631" y="1569"/>
              <a:ext cx="105" cy="1"/>
            </a:xfrm>
            <a:prstGeom prst="rect">
              <a:avLst/>
            </a:prstGeom>
            <a:solidFill>
              <a:srgbClr val="E56B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9" name="Google Shape;679;p62"/>
            <p:cNvSpPr/>
            <p:nvPr/>
          </p:nvSpPr>
          <p:spPr>
            <a:xfrm>
              <a:off x="3631" y="1570"/>
              <a:ext cx="105" cy="1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0" name="Google Shape;680;p62"/>
            <p:cNvSpPr/>
            <p:nvPr/>
          </p:nvSpPr>
          <p:spPr>
            <a:xfrm>
              <a:off x="3632" y="1526"/>
              <a:ext cx="103" cy="43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6" y="5"/>
                  </a:moveTo>
                  <a:cubicBezTo>
                    <a:pt x="10" y="0"/>
                    <a:pt x="67" y="1"/>
                    <a:pt x="95" y="11"/>
                  </a:cubicBezTo>
                  <a:cubicBezTo>
                    <a:pt x="103" y="14"/>
                    <a:pt x="94" y="30"/>
                    <a:pt x="89" y="37"/>
                  </a:cubicBezTo>
                  <a:cubicBezTo>
                    <a:pt x="85" y="42"/>
                    <a:pt x="76" y="41"/>
                    <a:pt x="70" y="43"/>
                  </a:cubicBezTo>
                  <a:cubicBezTo>
                    <a:pt x="0" y="36"/>
                    <a:pt x="2" y="10"/>
                    <a:pt x="6" y="5"/>
                  </a:cubicBez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1" name="Google Shape;681;p62"/>
            <p:cNvSpPr/>
            <p:nvPr/>
          </p:nvSpPr>
          <p:spPr>
            <a:xfrm>
              <a:off x="3799" y="1320"/>
              <a:ext cx="61" cy="134"/>
            </a:xfrm>
            <a:custGeom>
              <a:avLst/>
              <a:gdLst/>
              <a:ahLst/>
              <a:cxnLst/>
              <a:rect l="l" t="t" r="r" b="b"/>
              <a:pathLst>
                <a:path w="61" h="134" extrusionOk="0">
                  <a:moveTo>
                    <a:pt x="0" y="70"/>
                  </a:moveTo>
                  <a:cubicBezTo>
                    <a:pt x="2" y="59"/>
                    <a:pt x="3" y="49"/>
                    <a:pt x="6" y="38"/>
                  </a:cubicBezTo>
                  <a:cubicBezTo>
                    <a:pt x="9" y="25"/>
                    <a:pt x="19" y="0"/>
                    <a:pt x="19" y="0"/>
                  </a:cubicBezTo>
                  <a:cubicBezTo>
                    <a:pt x="61" y="65"/>
                    <a:pt x="45" y="23"/>
                    <a:pt x="37" y="134"/>
                  </a:cubicBezTo>
                  <a:cubicBezTo>
                    <a:pt x="29" y="132"/>
                    <a:pt x="19" y="133"/>
                    <a:pt x="12" y="128"/>
                  </a:cubicBezTo>
                  <a:cubicBezTo>
                    <a:pt x="7" y="123"/>
                    <a:pt x="6" y="108"/>
                    <a:pt x="6" y="10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2" name="Google Shape;682;p62"/>
            <p:cNvSpPr/>
            <p:nvPr/>
          </p:nvSpPr>
          <p:spPr>
            <a:xfrm>
              <a:off x="3504" y="1348"/>
              <a:ext cx="57" cy="133"/>
            </a:xfrm>
            <a:custGeom>
              <a:avLst/>
              <a:gdLst/>
              <a:ahLst/>
              <a:cxnLst/>
              <a:rect l="l" t="t" r="r" b="b"/>
              <a:pathLst>
                <a:path w="57" h="133" extrusionOk="0">
                  <a:moveTo>
                    <a:pt x="57" y="36"/>
                  </a:moveTo>
                  <a:cubicBezTo>
                    <a:pt x="49" y="25"/>
                    <a:pt x="44" y="10"/>
                    <a:pt x="32" y="4"/>
                  </a:cubicBezTo>
                  <a:cubicBezTo>
                    <a:pt x="26" y="0"/>
                    <a:pt x="17" y="4"/>
                    <a:pt x="13" y="10"/>
                  </a:cubicBezTo>
                  <a:cubicBezTo>
                    <a:pt x="5" y="21"/>
                    <a:pt x="0" y="48"/>
                    <a:pt x="0" y="48"/>
                  </a:cubicBezTo>
                  <a:cubicBezTo>
                    <a:pt x="1" y="54"/>
                    <a:pt x="10" y="122"/>
                    <a:pt x="19" y="125"/>
                  </a:cubicBezTo>
                  <a:cubicBezTo>
                    <a:pt x="42" y="133"/>
                    <a:pt x="32" y="132"/>
                    <a:pt x="51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3" name="Google Shape;683;p62"/>
            <p:cNvSpPr/>
            <p:nvPr/>
          </p:nvSpPr>
          <p:spPr>
            <a:xfrm>
              <a:off x="3256" y="1632"/>
              <a:ext cx="934" cy="621"/>
            </a:xfrm>
            <a:custGeom>
              <a:avLst/>
              <a:gdLst/>
              <a:ahLst/>
              <a:cxnLst/>
              <a:rect l="l" t="t" r="r" b="b"/>
              <a:pathLst>
                <a:path w="15554" h="10357" extrusionOk="0">
                  <a:moveTo>
                    <a:pt x="6467" y="321"/>
                  </a:moveTo>
                  <a:cubicBezTo>
                    <a:pt x="6249" y="865"/>
                    <a:pt x="6262" y="764"/>
                    <a:pt x="6147" y="1281"/>
                  </a:cubicBezTo>
                  <a:cubicBezTo>
                    <a:pt x="6108" y="1458"/>
                    <a:pt x="6130" y="1657"/>
                    <a:pt x="6040" y="1815"/>
                  </a:cubicBezTo>
                  <a:cubicBezTo>
                    <a:pt x="5977" y="1926"/>
                    <a:pt x="5848" y="2013"/>
                    <a:pt x="5721" y="2028"/>
                  </a:cubicBezTo>
                  <a:cubicBezTo>
                    <a:pt x="4944" y="2122"/>
                    <a:pt x="4157" y="2099"/>
                    <a:pt x="3375" y="2135"/>
                  </a:cubicBezTo>
                  <a:cubicBezTo>
                    <a:pt x="3269" y="2206"/>
                    <a:pt x="3146" y="2258"/>
                    <a:pt x="3055" y="2348"/>
                  </a:cubicBezTo>
                  <a:cubicBezTo>
                    <a:pt x="2965" y="2439"/>
                    <a:pt x="2942" y="2588"/>
                    <a:pt x="2842" y="2669"/>
                  </a:cubicBezTo>
                  <a:cubicBezTo>
                    <a:pt x="2755" y="2739"/>
                    <a:pt x="2629" y="2740"/>
                    <a:pt x="2522" y="2775"/>
                  </a:cubicBezTo>
                  <a:cubicBezTo>
                    <a:pt x="2416" y="3096"/>
                    <a:pt x="2432" y="3140"/>
                    <a:pt x="2203" y="3416"/>
                  </a:cubicBezTo>
                  <a:cubicBezTo>
                    <a:pt x="2106" y="3531"/>
                    <a:pt x="1975" y="3617"/>
                    <a:pt x="1883" y="3736"/>
                  </a:cubicBezTo>
                  <a:cubicBezTo>
                    <a:pt x="1726" y="3938"/>
                    <a:pt x="1599" y="4163"/>
                    <a:pt x="1456" y="4376"/>
                  </a:cubicBezTo>
                  <a:cubicBezTo>
                    <a:pt x="1385" y="4483"/>
                    <a:pt x="1284" y="4575"/>
                    <a:pt x="1243" y="4696"/>
                  </a:cubicBezTo>
                  <a:cubicBezTo>
                    <a:pt x="975" y="5501"/>
                    <a:pt x="1337" y="4509"/>
                    <a:pt x="923" y="5337"/>
                  </a:cubicBezTo>
                  <a:cubicBezTo>
                    <a:pt x="750" y="5684"/>
                    <a:pt x="909" y="5671"/>
                    <a:pt x="604" y="5977"/>
                  </a:cubicBezTo>
                  <a:cubicBezTo>
                    <a:pt x="513" y="6068"/>
                    <a:pt x="390" y="6119"/>
                    <a:pt x="284" y="6190"/>
                  </a:cubicBezTo>
                  <a:cubicBezTo>
                    <a:pt x="284" y="6190"/>
                    <a:pt x="0" y="6831"/>
                    <a:pt x="284" y="6831"/>
                  </a:cubicBezTo>
                  <a:cubicBezTo>
                    <a:pt x="412" y="6831"/>
                    <a:pt x="426" y="6617"/>
                    <a:pt x="497" y="6510"/>
                  </a:cubicBezTo>
                  <a:cubicBezTo>
                    <a:pt x="568" y="6617"/>
                    <a:pt x="710" y="6702"/>
                    <a:pt x="710" y="6831"/>
                  </a:cubicBezTo>
                  <a:cubicBezTo>
                    <a:pt x="710" y="7056"/>
                    <a:pt x="497" y="7471"/>
                    <a:pt x="497" y="7471"/>
                  </a:cubicBezTo>
                  <a:cubicBezTo>
                    <a:pt x="533" y="7613"/>
                    <a:pt x="468" y="7952"/>
                    <a:pt x="604" y="7898"/>
                  </a:cubicBezTo>
                  <a:cubicBezTo>
                    <a:pt x="842" y="7803"/>
                    <a:pt x="1030" y="7258"/>
                    <a:pt x="1030" y="7258"/>
                  </a:cubicBezTo>
                  <a:cubicBezTo>
                    <a:pt x="1265" y="8435"/>
                    <a:pt x="899" y="8210"/>
                    <a:pt x="1563" y="8431"/>
                  </a:cubicBezTo>
                  <a:cubicBezTo>
                    <a:pt x="1599" y="8147"/>
                    <a:pt x="1431" y="7737"/>
                    <a:pt x="1670" y="7578"/>
                  </a:cubicBezTo>
                  <a:cubicBezTo>
                    <a:pt x="1857" y="7453"/>
                    <a:pt x="1670" y="8147"/>
                    <a:pt x="1883" y="8218"/>
                  </a:cubicBezTo>
                  <a:lnTo>
                    <a:pt x="2203" y="8325"/>
                  </a:lnTo>
                  <a:cubicBezTo>
                    <a:pt x="2238" y="8218"/>
                    <a:pt x="2309" y="8117"/>
                    <a:pt x="2309" y="8005"/>
                  </a:cubicBezTo>
                  <a:cubicBezTo>
                    <a:pt x="2309" y="7858"/>
                    <a:pt x="2056" y="7578"/>
                    <a:pt x="2203" y="7578"/>
                  </a:cubicBezTo>
                  <a:cubicBezTo>
                    <a:pt x="2459" y="7578"/>
                    <a:pt x="2842" y="8005"/>
                    <a:pt x="2842" y="8005"/>
                  </a:cubicBezTo>
                  <a:cubicBezTo>
                    <a:pt x="2913" y="7898"/>
                    <a:pt x="3055" y="7813"/>
                    <a:pt x="3055" y="7684"/>
                  </a:cubicBezTo>
                  <a:cubicBezTo>
                    <a:pt x="3055" y="7092"/>
                    <a:pt x="2885" y="7072"/>
                    <a:pt x="2522" y="6831"/>
                  </a:cubicBezTo>
                  <a:cubicBezTo>
                    <a:pt x="2558" y="6368"/>
                    <a:pt x="2517" y="5893"/>
                    <a:pt x="2629" y="5443"/>
                  </a:cubicBezTo>
                  <a:cubicBezTo>
                    <a:pt x="2716" y="5096"/>
                    <a:pt x="3039" y="5131"/>
                    <a:pt x="3269" y="5016"/>
                  </a:cubicBezTo>
                  <a:cubicBezTo>
                    <a:pt x="4095" y="4603"/>
                    <a:pt x="3104" y="4964"/>
                    <a:pt x="3908" y="4696"/>
                  </a:cubicBezTo>
                  <a:cubicBezTo>
                    <a:pt x="4299" y="4732"/>
                    <a:pt x="4694" y="4735"/>
                    <a:pt x="5081" y="4803"/>
                  </a:cubicBezTo>
                  <a:cubicBezTo>
                    <a:pt x="5302" y="4842"/>
                    <a:pt x="5721" y="5016"/>
                    <a:pt x="5721" y="5016"/>
                  </a:cubicBezTo>
                  <a:cubicBezTo>
                    <a:pt x="6058" y="5524"/>
                    <a:pt x="5893" y="5215"/>
                    <a:pt x="6147" y="5977"/>
                  </a:cubicBezTo>
                  <a:lnTo>
                    <a:pt x="6254" y="6297"/>
                  </a:lnTo>
                  <a:lnTo>
                    <a:pt x="6360" y="6617"/>
                  </a:lnTo>
                  <a:cubicBezTo>
                    <a:pt x="6396" y="7827"/>
                    <a:pt x="6330" y="9044"/>
                    <a:pt x="6467" y="10246"/>
                  </a:cubicBezTo>
                  <a:cubicBezTo>
                    <a:pt x="6480" y="10357"/>
                    <a:pt x="6674" y="10352"/>
                    <a:pt x="6787" y="10352"/>
                  </a:cubicBezTo>
                  <a:cubicBezTo>
                    <a:pt x="7038" y="10352"/>
                    <a:pt x="7284" y="10281"/>
                    <a:pt x="7533" y="10246"/>
                  </a:cubicBezTo>
                  <a:cubicBezTo>
                    <a:pt x="7941" y="10110"/>
                    <a:pt x="8196" y="10006"/>
                    <a:pt x="8599" y="9926"/>
                  </a:cubicBezTo>
                  <a:cubicBezTo>
                    <a:pt x="8811" y="9883"/>
                    <a:pt x="9027" y="9866"/>
                    <a:pt x="9238" y="9819"/>
                  </a:cubicBezTo>
                  <a:cubicBezTo>
                    <a:pt x="9348" y="9794"/>
                    <a:pt x="9447" y="9728"/>
                    <a:pt x="9558" y="9712"/>
                  </a:cubicBezTo>
                  <a:cubicBezTo>
                    <a:pt x="9947" y="9657"/>
                    <a:pt x="10340" y="9641"/>
                    <a:pt x="10731" y="9605"/>
                  </a:cubicBezTo>
                  <a:cubicBezTo>
                    <a:pt x="10695" y="9001"/>
                    <a:pt x="10703" y="8392"/>
                    <a:pt x="10624" y="7791"/>
                  </a:cubicBezTo>
                  <a:cubicBezTo>
                    <a:pt x="10595" y="7568"/>
                    <a:pt x="10482" y="7364"/>
                    <a:pt x="10411" y="7151"/>
                  </a:cubicBezTo>
                  <a:lnTo>
                    <a:pt x="10305" y="6831"/>
                  </a:lnTo>
                  <a:cubicBezTo>
                    <a:pt x="10269" y="6582"/>
                    <a:pt x="10239" y="6332"/>
                    <a:pt x="10198" y="6084"/>
                  </a:cubicBezTo>
                  <a:cubicBezTo>
                    <a:pt x="10168" y="5905"/>
                    <a:pt x="10121" y="5729"/>
                    <a:pt x="10091" y="5550"/>
                  </a:cubicBezTo>
                  <a:cubicBezTo>
                    <a:pt x="10050" y="5302"/>
                    <a:pt x="10020" y="5052"/>
                    <a:pt x="9985" y="4803"/>
                  </a:cubicBezTo>
                  <a:cubicBezTo>
                    <a:pt x="10020" y="4554"/>
                    <a:pt x="9979" y="4281"/>
                    <a:pt x="10091" y="4056"/>
                  </a:cubicBezTo>
                  <a:cubicBezTo>
                    <a:pt x="10142" y="3955"/>
                    <a:pt x="10299" y="3949"/>
                    <a:pt x="10411" y="3949"/>
                  </a:cubicBezTo>
                  <a:cubicBezTo>
                    <a:pt x="10698" y="3949"/>
                    <a:pt x="10980" y="4020"/>
                    <a:pt x="11264" y="4056"/>
                  </a:cubicBezTo>
                  <a:cubicBezTo>
                    <a:pt x="12117" y="4625"/>
                    <a:pt x="11086" y="3878"/>
                    <a:pt x="11797" y="4589"/>
                  </a:cubicBezTo>
                  <a:cubicBezTo>
                    <a:pt x="11888" y="4680"/>
                    <a:pt x="12010" y="4732"/>
                    <a:pt x="12117" y="4803"/>
                  </a:cubicBezTo>
                  <a:cubicBezTo>
                    <a:pt x="12614" y="5550"/>
                    <a:pt x="12330" y="5301"/>
                    <a:pt x="12863" y="5657"/>
                  </a:cubicBezTo>
                  <a:lnTo>
                    <a:pt x="13289" y="6297"/>
                  </a:lnTo>
                  <a:lnTo>
                    <a:pt x="13503" y="6617"/>
                  </a:lnTo>
                  <a:cubicBezTo>
                    <a:pt x="13538" y="6759"/>
                    <a:pt x="13583" y="6900"/>
                    <a:pt x="13609" y="7044"/>
                  </a:cubicBezTo>
                  <a:cubicBezTo>
                    <a:pt x="13654" y="7292"/>
                    <a:pt x="13603" y="7566"/>
                    <a:pt x="13716" y="7791"/>
                  </a:cubicBezTo>
                  <a:cubicBezTo>
                    <a:pt x="13766" y="7892"/>
                    <a:pt x="13929" y="7862"/>
                    <a:pt x="14036" y="7898"/>
                  </a:cubicBezTo>
                  <a:cubicBezTo>
                    <a:pt x="14289" y="7136"/>
                    <a:pt x="14124" y="7070"/>
                    <a:pt x="14462" y="7578"/>
                  </a:cubicBezTo>
                  <a:cubicBezTo>
                    <a:pt x="14533" y="7471"/>
                    <a:pt x="14618" y="7372"/>
                    <a:pt x="14675" y="7258"/>
                  </a:cubicBezTo>
                  <a:cubicBezTo>
                    <a:pt x="14878" y="6851"/>
                    <a:pt x="14614" y="6881"/>
                    <a:pt x="15102" y="7044"/>
                  </a:cubicBezTo>
                  <a:cubicBezTo>
                    <a:pt x="15173" y="6937"/>
                    <a:pt x="15315" y="6852"/>
                    <a:pt x="15315" y="6724"/>
                  </a:cubicBezTo>
                  <a:cubicBezTo>
                    <a:pt x="15315" y="6107"/>
                    <a:pt x="14711" y="6665"/>
                    <a:pt x="15421" y="6190"/>
                  </a:cubicBezTo>
                  <a:cubicBezTo>
                    <a:pt x="15178" y="5458"/>
                    <a:pt x="15554" y="6279"/>
                    <a:pt x="14782" y="5763"/>
                  </a:cubicBezTo>
                  <a:cubicBezTo>
                    <a:pt x="14688" y="5701"/>
                    <a:pt x="14780" y="5485"/>
                    <a:pt x="14675" y="5443"/>
                  </a:cubicBezTo>
                  <a:cubicBezTo>
                    <a:pt x="14376" y="5324"/>
                    <a:pt x="14036" y="5372"/>
                    <a:pt x="13716" y="5337"/>
                  </a:cubicBezTo>
                  <a:cubicBezTo>
                    <a:pt x="13488" y="5260"/>
                    <a:pt x="13246" y="5211"/>
                    <a:pt x="13076" y="5016"/>
                  </a:cubicBezTo>
                  <a:cubicBezTo>
                    <a:pt x="12907" y="4823"/>
                    <a:pt x="12731" y="4619"/>
                    <a:pt x="12650" y="4376"/>
                  </a:cubicBezTo>
                  <a:cubicBezTo>
                    <a:pt x="12543" y="4055"/>
                    <a:pt x="12560" y="4012"/>
                    <a:pt x="12330" y="3736"/>
                  </a:cubicBezTo>
                  <a:cubicBezTo>
                    <a:pt x="12035" y="3382"/>
                    <a:pt x="11995" y="3493"/>
                    <a:pt x="11797" y="3095"/>
                  </a:cubicBezTo>
                  <a:cubicBezTo>
                    <a:pt x="11747" y="2995"/>
                    <a:pt x="11770" y="2855"/>
                    <a:pt x="11690" y="2775"/>
                  </a:cubicBezTo>
                  <a:cubicBezTo>
                    <a:pt x="11611" y="2696"/>
                    <a:pt x="11469" y="2723"/>
                    <a:pt x="11371" y="2669"/>
                  </a:cubicBezTo>
                  <a:cubicBezTo>
                    <a:pt x="11147" y="2544"/>
                    <a:pt x="10944" y="2384"/>
                    <a:pt x="10731" y="2242"/>
                  </a:cubicBezTo>
                  <a:cubicBezTo>
                    <a:pt x="10417" y="2032"/>
                    <a:pt x="10194" y="1843"/>
                    <a:pt x="9771" y="1815"/>
                  </a:cubicBezTo>
                  <a:lnTo>
                    <a:pt x="8172" y="1708"/>
                  </a:lnTo>
                  <a:cubicBezTo>
                    <a:pt x="8066" y="1672"/>
                    <a:pt x="7932" y="1681"/>
                    <a:pt x="7853" y="1601"/>
                  </a:cubicBezTo>
                  <a:cubicBezTo>
                    <a:pt x="7773" y="1522"/>
                    <a:pt x="7773" y="1390"/>
                    <a:pt x="7746" y="1281"/>
                  </a:cubicBezTo>
                  <a:cubicBezTo>
                    <a:pt x="7591" y="659"/>
                    <a:pt x="7639" y="715"/>
                    <a:pt x="76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4" name="Google Shape;684;p62"/>
            <p:cNvSpPr/>
            <p:nvPr/>
          </p:nvSpPr>
          <p:spPr>
            <a:xfrm>
              <a:off x="3612" y="2208"/>
              <a:ext cx="430" cy="450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5" name="Google Shape;685;p62"/>
            <p:cNvSpPr/>
            <p:nvPr/>
          </p:nvSpPr>
          <p:spPr>
            <a:xfrm>
              <a:off x="3612" y="2208"/>
              <a:ext cx="430" cy="449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no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6" name="Google Shape;686;p62"/>
            <p:cNvSpPr/>
            <p:nvPr/>
          </p:nvSpPr>
          <p:spPr>
            <a:xfrm>
              <a:off x="3502" y="2656"/>
              <a:ext cx="302" cy="678"/>
            </a:xfrm>
            <a:custGeom>
              <a:avLst/>
              <a:gdLst/>
              <a:ahLst/>
              <a:cxnLst/>
              <a:rect l="l" t="t" r="r" b="b"/>
              <a:pathLst>
                <a:path w="2521" h="5656" extrusionOk="0">
                  <a:moveTo>
                    <a:pt x="1401" y="321"/>
                  </a:moveTo>
                  <a:cubicBezTo>
                    <a:pt x="1383" y="730"/>
                    <a:pt x="1387" y="1140"/>
                    <a:pt x="1347" y="1548"/>
                  </a:cubicBezTo>
                  <a:cubicBezTo>
                    <a:pt x="1333" y="1694"/>
                    <a:pt x="1240" y="1975"/>
                    <a:pt x="1240" y="1975"/>
                  </a:cubicBezTo>
                  <a:cubicBezTo>
                    <a:pt x="1258" y="2188"/>
                    <a:pt x="1252" y="2405"/>
                    <a:pt x="1294" y="2615"/>
                  </a:cubicBezTo>
                  <a:cubicBezTo>
                    <a:pt x="1306" y="2678"/>
                    <a:pt x="1374" y="2717"/>
                    <a:pt x="1401" y="2775"/>
                  </a:cubicBezTo>
                  <a:cubicBezTo>
                    <a:pt x="1446" y="2878"/>
                    <a:pt x="1507" y="3095"/>
                    <a:pt x="1507" y="3095"/>
                  </a:cubicBezTo>
                  <a:cubicBezTo>
                    <a:pt x="1469" y="3709"/>
                    <a:pt x="1687" y="3859"/>
                    <a:pt x="1294" y="4056"/>
                  </a:cubicBezTo>
                  <a:cubicBezTo>
                    <a:pt x="1243" y="4081"/>
                    <a:pt x="1187" y="4091"/>
                    <a:pt x="1134" y="4109"/>
                  </a:cubicBezTo>
                  <a:lnTo>
                    <a:pt x="653" y="3949"/>
                  </a:lnTo>
                  <a:lnTo>
                    <a:pt x="493" y="3896"/>
                  </a:lnTo>
                  <a:cubicBezTo>
                    <a:pt x="369" y="3913"/>
                    <a:pt x="232" y="3893"/>
                    <a:pt x="119" y="3949"/>
                  </a:cubicBezTo>
                  <a:cubicBezTo>
                    <a:pt x="0" y="4009"/>
                    <a:pt x="115" y="4355"/>
                    <a:pt x="119" y="4376"/>
                  </a:cubicBezTo>
                  <a:cubicBezTo>
                    <a:pt x="588" y="4282"/>
                    <a:pt x="364" y="4292"/>
                    <a:pt x="226" y="4429"/>
                  </a:cubicBezTo>
                  <a:cubicBezTo>
                    <a:pt x="181" y="4475"/>
                    <a:pt x="155" y="4536"/>
                    <a:pt x="119" y="4589"/>
                  </a:cubicBezTo>
                  <a:cubicBezTo>
                    <a:pt x="137" y="4643"/>
                    <a:pt x="133" y="4710"/>
                    <a:pt x="173" y="4749"/>
                  </a:cubicBezTo>
                  <a:cubicBezTo>
                    <a:pt x="305" y="4882"/>
                    <a:pt x="481" y="4704"/>
                    <a:pt x="173" y="4909"/>
                  </a:cubicBezTo>
                  <a:cubicBezTo>
                    <a:pt x="191" y="5016"/>
                    <a:pt x="163" y="5142"/>
                    <a:pt x="226" y="5230"/>
                  </a:cubicBezTo>
                  <a:cubicBezTo>
                    <a:pt x="349" y="5401"/>
                    <a:pt x="635" y="5153"/>
                    <a:pt x="280" y="5390"/>
                  </a:cubicBezTo>
                  <a:cubicBezTo>
                    <a:pt x="297" y="5443"/>
                    <a:pt x="287" y="5517"/>
                    <a:pt x="333" y="5550"/>
                  </a:cubicBezTo>
                  <a:cubicBezTo>
                    <a:pt x="425" y="5615"/>
                    <a:pt x="653" y="5656"/>
                    <a:pt x="653" y="5656"/>
                  </a:cubicBezTo>
                  <a:cubicBezTo>
                    <a:pt x="897" y="5596"/>
                    <a:pt x="860" y="5644"/>
                    <a:pt x="1027" y="5443"/>
                  </a:cubicBezTo>
                  <a:cubicBezTo>
                    <a:pt x="1068" y="5394"/>
                    <a:pt x="1071" y="5294"/>
                    <a:pt x="1134" y="5283"/>
                  </a:cubicBezTo>
                  <a:cubicBezTo>
                    <a:pt x="1484" y="5219"/>
                    <a:pt x="1845" y="5247"/>
                    <a:pt x="2201" y="5230"/>
                  </a:cubicBezTo>
                  <a:cubicBezTo>
                    <a:pt x="2255" y="5212"/>
                    <a:pt x="2317" y="5211"/>
                    <a:pt x="2361" y="5176"/>
                  </a:cubicBezTo>
                  <a:cubicBezTo>
                    <a:pt x="2455" y="5101"/>
                    <a:pt x="2486" y="4962"/>
                    <a:pt x="2521" y="4856"/>
                  </a:cubicBezTo>
                  <a:cubicBezTo>
                    <a:pt x="2504" y="4660"/>
                    <a:pt x="2502" y="4463"/>
                    <a:pt x="2468" y="4269"/>
                  </a:cubicBezTo>
                  <a:cubicBezTo>
                    <a:pt x="2375" y="3742"/>
                    <a:pt x="2404" y="4126"/>
                    <a:pt x="2255" y="3789"/>
                  </a:cubicBezTo>
                  <a:lnTo>
                    <a:pt x="2094" y="3309"/>
                  </a:lnTo>
                  <a:lnTo>
                    <a:pt x="2041" y="3149"/>
                  </a:lnTo>
                  <a:cubicBezTo>
                    <a:pt x="2059" y="2953"/>
                    <a:pt x="2068" y="2756"/>
                    <a:pt x="2094" y="2562"/>
                  </a:cubicBezTo>
                  <a:cubicBezTo>
                    <a:pt x="2104" y="2489"/>
                    <a:pt x="2133" y="2420"/>
                    <a:pt x="2148" y="2348"/>
                  </a:cubicBezTo>
                  <a:cubicBezTo>
                    <a:pt x="2169" y="2242"/>
                    <a:pt x="2183" y="2135"/>
                    <a:pt x="2201" y="2028"/>
                  </a:cubicBezTo>
                  <a:cubicBezTo>
                    <a:pt x="2079" y="1539"/>
                    <a:pt x="2176" y="1723"/>
                    <a:pt x="1988" y="1441"/>
                  </a:cubicBezTo>
                  <a:cubicBezTo>
                    <a:pt x="1970" y="1281"/>
                    <a:pt x="1959" y="1120"/>
                    <a:pt x="1934" y="961"/>
                  </a:cubicBezTo>
                  <a:cubicBezTo>
                    <a:pt x="1906" y="782"/>
                    <a:pt x="1828" y="609"/>
                    <a:pt x="1828" y="427"/>
                  </a:cubicBezTo>
                  <a:lnTo>
                    <a:pt x="18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7" name="Google Shape;687;p62"/>
            <p:cNvSpPr/>
            <p:nvPr/>
          </p:nvSpPr>
          <p:spPr>
            <a:xfrm>
              <a:off x="3876" y="2637"/>
              <a:ext cx="289" cy="678"/>
            </a:xfrm>
            <a:custGeom>
              <a:avLst/>
              <a:gdLst/>
              <a:ahLst/>
              <a:cxnLst/>
              <a:rect l="l" t="t" r="r" b="b"/>
              <a:pathLst>
                <a:path w="2407" h="5656" extrusionOk="0">
                  <a:moveTo>
                    <a:pt x="1070" y="321"/>
                  </a:moveTo>
                  <a:cubicBezTo>
                    <a:pt x="1087" y="730"/>
                    <a:pt x="1084" y="1140"/>
                    <a:pt x="1121" y="1548"/>
                  </a:cubicBezTo>
                  <a:cubicBezTo>
                    <a:pt x="1135" y="1694"/>
                    <a:pt x="1223" y="1975"/>
                    <a:pt x="1223" y="1975"/>
                  </a:cubicBezTo>
                  <a:cubicBezTo>
                    <a:pt x="1206" y="2188"/>
                    <a:pt x="1212" y="2405"/>
                    <a:pt x="1172" y="2615"/>
                  </a:cubicBezTo>
                  <a:cubicBezTo>
                    <a:pt x="1160" y="2678"/>
                    <a:pt x="1095" y="2717"/>
                    <a:pt x="1070" y="2775"/>
                  </a:cubicBezTo>
                  <a:cubicBezTo>
                    <a:pt x="1027" y="2878"/>
                    <a:pt x="968" y="3095"/>
                    <a:pt x="968" y="3095"/>
                  </a:cubicBezTo>
                  <a:cubicBezTo>
                    <a:pt x="1005" y="3709"/>
                    <a:pt x="797" y="3859"/>
                    <a:pt x="1172" y="4056"/>
                  </a:cubicBezTo>
                  <a:cubicBezTo>
                    <a:pt x="1220" y="4081"/>
                    <a:pt x="1274" y="4091"/>
                    <a:pt x="1325" y="4109"/>
                  </a:cubicBezTo>
                  <a:lnTo>
                    <a:pt x="1783" y="3949"/>
                  </a:lnTo>
                  <a:lnTo>
                    <a:pt x="1936" y="3896"/>
                  </a:lnTo>
                  <a:cubicBezTo>
                    <a:pt x="2055" y="3913"/>
                    <a:pt x="2186" y="3893"/>
                    <a:pt x="2293" y="3949"/>
                  </a:cubicBezTo>
                  <a:cubicBezTo>
                    <a:pt x="2407" y="4009"/>
                    <a:pt x="2297" y="4355"/>
                    <a:pt x="2293" y="4376"/>
                  </a:cubicBezTo>
                  <a:cubicBezTo>
                    <a:pt x="1846" y="4282"/>
                    <a:pt x="2060" y="4292"/>
                    <a:pt x="2191" y="4429"/>
                  </a:cubicBezTo>
                  <a:cubicBezTo>
                    <a:pt x="2234" y="4475"/>
                    <a:pt x="2259" y="4536"/>
                    <a:pt x="2293" y="4589"/>
                  </a:cubicBezTo>
                  <a:cubicBezTo>
                    <a:pt x="2276" y="4643"/>
                    <a:pt x="2280" y="4710"/>
                    <a:pt x="2242" y="4749"/>
                  </a:cubicBezTo>
                  <a:cubicBezTo>
                    <a:pt x="2115" y="4882"/>
                    <a:pt x="1948" y="4704"/>
                    <a:pt x="2242" y="4909"/>
                  </a:cubicBezTo>
                  <a:cubicBezTo>
                    <a:pt x="2225" y="5016"/>
                    <a:pt x="2251" y="5142"/>
                    <a:pt x="2191" y="5230"/>
                  </a:cubicBezTo>
                  <a:cubicBezTo>
                    <a:pt x="2074" y="5401"/>
                    <a:pt x="1801" y="5153"/>
                    <a:pt x="2140" y="5390"/>
                  </a:cubicBezTo>
                  <a:cubicBezTo>
                    <a:pt x="2123" y="5443"/>
                    <a:pt x="2133" y="5517"/>
                    <a:pt x="2089" y="5550"/>
                  </a:cubicBezTo>
                  <a:cubicBezTo>
                    <a:pt x="2002" y="5615"/>
                    <a:pt x="1783" y="5656"/>
                    <a:pt x="1783" y="5656"/>
                  </a:cubicBezTo>
                  <a:cubicBezTo>
                    <a:pt x="1551" y="5596"/>
                    <a:pt x="1587" y="5644"/>
                    <a:pt x="1427" y="5443"/>
                  </a:cubicBezTo>
                  <a:cubicBezTo>
                    <a:pt x="1388" y="5394"/>
                    <a:pt x="1385" y="5294"/>
                    <a:pt x="1325" y="5283"/>
                  </a:cubicBezTo>
                  <a:cubicBezTo>
                    <a:pt x="990" y="5219"/>
                    <a:pt x="646" y="5247"/>
                    <a:pt x="306" y="5230"/>
                  </a:cubicBezTo>
                  <a:cubicBezTo>
                    <a:pt x="255" y="5212"/>
                    <a:pt x="195" y="5211"/>
                    <a:pt x="153" y="5176"/>
                  </a:cubicBezTo>
                  <a:cubicBezTo>
                    <a:pt x="64" y="5101"/>
                    <a:pt x="34" y="4962"/>
                    <a:pt x="0" y="4856"/>
                  </a:cubicBezTo>
                  <a:cubicBezTo>
                    <a:pt x="17" y="4660"/>
                    <a:pt x="19" y="4463"/>
                    <a:pt x="51" y="4269"/>
                  </a:cubicBezTo>
                  <a:cubicBezTo>
                    <a:pt x="140" y="3742"/>
                    <a:pt x="112" y="4126"/>
                    <a:pt x="255" y="3789"/>
                  </a:cubicBezTo>
                  <a:lnTo>
                    <a:pt x="408" y="3309"/>
                  </a:lnTo>
                  <a:lnTo>
                    <a:pt x="459" y="3149"/>
                  </a:lnTo>
                  <a:cubicBezTo>
                    <a:pt x="442" y="2953"/>
                    <a:pt x="433" y="2756"/>
                    <a:pt x="408" y="2562"/>
                  </a:cubicBezTo>
                  <a:cubicBezTo>
                    <a:pt x="399" y="2489"/>
                    <a:pt x="371" y="2420"/>
                    <a:pt x="357" y="2348"/>
                  </a:cubicBezTo>
                  <a:cubicBezTo>
                    <a:pt x="337" y="2242"/>
                    <a:pt x="323" y="2135"/>
                    <a:pt x="306" y="2028"/>
                  </a:cubicBezTo>
                  <a:cubicBezTo>
                    <a:pt x="423" y="1539"/>
                    <a:pt x="330" y="1723"/>
                    <a:pt x="510" y="1441"/>
                  </a:cubicBezTo>
                  <a:cubicBezTo>
                    <a:pt x="527" y="1281"/>
                    <a:pt x="537" y="1120"/>
                    <a:pt x="561" y="961"/>
                  </a:cubicBezTo>
                  <a:cubicBezTo>
                    <a:pt x="588" y="782"/>
                    <a:pt x="663" y="609"/>
                    <a:pt x="663" y="427"/>
                  </a:cubicBezTo>
                  <a:lnTo>
                    <a:pt x="66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688" name="Google Shape;688;p62"/>
            <p:cNvCxnSpPr/>
            <p:nvPr/>
          </p:nvCxnSpPr>
          <p:spPr>
            <a:xfrm>
              <a:off x="3561" y="1768"/>
              <a:ext cx="0" cy="1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89" name="Google Shape;689;p62"/>
            <p:cNvCxnSpPr/>
            <p:nvPr/>
          </p:nvCxnSpPr>
          <p:spPr>
            <a:xfrm>
              <a:off x="3895" y="1761"/>
              <a:ext cx="6" cy="1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90" name="Google Shape;690;p62"/>
            <p:cNvCxnSpPr/>
            <p:nvPr/>
          </p:nvCxnSpPr>
          <p:spPr>
            <a:xfrm>
              <a:off x="3632" y="1729"/>
              <a:ext cx="9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691" name="Google Shape;69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417" y="3463924"/>
            <a:ext cx="938865" cy="1426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PERSON</a:t>
            </a:r>
            <a:endParaRPr/>
          </a:p>
        </p:txBody>
      </p:sp>
      <p:grpSp>
        <p:nvGrpSpPr>
          <p:cNvPr id="697" name="Google Shape;697;p63"/>
          <p:cNvGrpSpPr/>
          <p:nvPr/>
        </p:nvGrpSpPr>
        <p:grpSpPr>
          <a:xfrm>
            <a:off x="2197100" y="1627189"/>
            <a:ext cx="5943600" cy="4221162"/>
            <a:chOff x="1384" y="1025"/>
            <a:chExt cx="3744" cy="2659"/>
          </a:xfrm>
        </p:grpSpPr>
        <p:sp>
          <p:nvSpPr>
            <p:cNvPr id="698" name="Google Shape;698;p63"/>
            <p:cNvSpPr/>
            <p:nvPr/>
          </p:nvSpPr>
          <p:spPr>
            <a:xfrm>
              <a:off x="1384" y="1025"/>
              <a:ext cx="3744" cy="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9" name="Google Shape;699;p63"/>
            <p:cNvSpPr/>
            <p:nvPr/>
          </p:nvSpPr>
          <p:spPr>
            <a:xfrm>
              <a:off x="2740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0" name="Google Shape;700;p63"/>
            <p:cNvSpPr/>
            <p:nvPr/>
          </p:nvSpPr>
          <p:spPr>
            <a:xfrm>
              <a:off x="4566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1" name="Google Shape;701;p63"/>
            <p:cNvSpPr/>
            <p:nvPr/>
          </p:nvSpPr>
          <p:spPr>
            <a:xfrm>
              <a:off x="2781" y="106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2" name="Google Shape;702;p63"/>
            <p:cNvSpPr/>
            <p:nvPr/>
          </p:nvSpPr>
          <p:spPr>
            <a:xfrm>
              <a:off x="2781" y="106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3"/>
            <p:cNvSpPr/>
            <p:nvPr/>
          </p:nvSpPr>
          <p:spPr>
            <a:xfrm>
              <a:off x="2781" y="1176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4" name="Google Shape;704;p63"/>
            <p:cNvSpPr/>
            <p:nvPr/>
          </p:nvSpPr>
          <p:spPr>
            <a:xfrm>
              <a:off x="2781" y="117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3"/>
            <p:cNvSpPr/>
            <p:nvPr/>
          </p:nvSpPr>
          <p:spPr>
            <a:xfrm>
              <a:off x="2781" y="1284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6" name="Google Shape;706;p63"/>
            <p:cNvSpPr/>
            <p:nvPr/>
          </p:nvSpPr>
          <p:spPr>
            <a:xfrm>
              <a:off x="2781" y="128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3"/>
            <p:cNvSpPr/>
            <p:nvPr/>
          </p:nvSpPr>
          <p:spPr>
            <a:xfrm>
              <a:off x="2781" y="1391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8" name="Google Shape;708;p63"/>
            <p:cNvSpPr/>
            <p:nvPr/>
          </p:nvSpPr>
          <p:spPr>
            <a:xfrm>
              <a:off x="2781" y="139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3"/>
            <p:cNvSpPr/>
            <p:nvPr/>
          </p:nvSpPr>
          <p:spPr>
            <a:xfrm>
              <a:off x="2781" y="149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0" name="Google Shape;710;p63"/>
            <p:cNvSpPr/>
            <p:nvPr/>
          </p:nvSpPr>
          <p:spPr>
            <a:xfrm>
              <a:off x="2781" y="149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63"/>
            <p:cNvSpPr/>
            <p:nvPr/>
          </p:nvSpPr>
          <p:spPr>
            <a:xfrm>
              <a:off x="2781" y="1606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2" name="Google Shape;712;p63"/>
            <p:cNvSpPr/>
            <p:nvPr/>
          </p:nvSpPr>
          <p:spPr>
            <a:xfrm>
              <a:off x="2781" y="160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3"/>
            <p:cNvSpPr/>
            <p:nvPr/>
          </p:nvSpPr>
          <p:spPr>
            <a:xfrm>
              <a:off x="2781" y="171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4" name="Google Shape;714;p63"/>
            <p:cNvSpPr/>
            <p:nvPr/>
          </p:nvSpPr>
          <p:spPr>
            <a:xfrm>
              <a:off x="2781" y="171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3"/>
            <p:cNvSpPr/>
            <p:nvPr/>
          </p:nvSpPr>
          <p:spPr>
            <a:xfrm>
              <a:off x="2781" y="182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6" name="Google Shape;716;p63"/>
            <p:cNvSpPr/>
            <p:nvPr/>
          </p:nvSpPr>
          <p:spPr>
            <a:xfrm>
              <a:off x="3673" y="181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3"/>
            <p:cNvSpPr/>
            <p:nvPr/>
          </p:nvSpPr>
          <p:spPr>
            <a:xfrm>
              <a:off x="2781" y="1927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8" name="Google Shape;718;p63"/>
            <p:cNvSpPr/>
            <p:nvPr/>
          </p:nvSpPr>
          <p:spPr>
            <a:xfrm>
              <a:off x="2781" y="192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3"/>
            <p:cNvSpPr/>
            <p:nvPr/>
          </p:nvSpPr>
          <p:spPr>
            <a:xfrm>
              <a:off x="2781" y="2035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0" name="Google Shape;720;p63"/>
            <p:cNvSpPr/>
            <p:nvPr/>
          </p:nvSpPr>
          <p:spPr>
            <a:xfrm>
              <a:off x="2781" y="203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63"/>
            <p:cNvSpPr/>
            <p:nvPr/>
          </p:nvSpPr>
          <p:spPr>
            <a:xfrm>
              <a:off x="2781" y="2142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2" name="Google Shape;722;p63"/>
            <p:cNvSpPr/>
            <p:nvPr/>
          </p:nvSpPr>
          <p:spPr>
            <a:xfrm>
              <a:off x="2781" y="214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63"/>
            <p:cNvSpPr/>
            <p:nvPr/>
          </p:nvSpPr>
          <p:spPr>
            <a:xfrm>
              <a:off x="2781" y="225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4" name="Google Shape;724;p63"/>
            <p:cNvSpPr/>
            <p:nvPr/>
          </p:nvSpPr>
          <p:spPr>
            <a:xfrm>
              <a:off x="2781" y="224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3"/>
            <p:cNvSpPr/>
            <p:nvPr/>
          </p:nvSpPr>
          <p:spPr>
            <a:xfrm>
              <a:off x="2781" y="2357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6" name="Google Shape;726;p63"/>
            <p:cNvSpPr/>
            <p:nvPr/>
          </p:nvSpPr>
          <p:spPr>
            <a:xfrm>
              <a:off x="2781" y="235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3"/>
            <p:cNvSpPr/>
            <p:nvPr/>
          </p:nvSpPr>
          <p:spPr>
            <a:xfrm>
              <a:off x="2781" y="2464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8" name="Google Shape;728;p63"/>
            <p:cNvSpPr/>
            <p:nvPr/>
          </p:nvSpPr>
          <p:spPr>
            <a:xfrm>
              <a:off x="2781" y="246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3"/>
            <p:cNvSpPr/>
            <p:nvPr/>
          </p:nvSpPr>
          <p:spPr>
            <a:xfrm>
              <a:off x="2781" y="2572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0" name="Google Shape;730;p63"/>
            <p:cNvSpPr/>
            <p:nvPr/>
          </p:nvSpPr>
          <p:spPr>
            <a:xfrm>
              <a:off x="2781" y="257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63"/>
            <p:cNvSpPr/>
            <p:nvPr/>
          </p:nvSpPr>
          <p:spPr>
            <a:xfrm>
              <a:off x="2781" y="2679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2" name="Google Shape;732;p63"/>
            <p:cNvSpPr/>
            <p:nvPr/>
          </p:nvSpPr>
          <p:spPr>
            <a:xfrm>
              <a:off x="2781" y="267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63"/>
            <p:cNvSpPr/>
            <p:nvPr/>
          </p:nvSpPr>
          <p:spPr>
            <a:xfrm>
              <a:off x="2781" y="2787"/>
              <a:ext cx="17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4" name="Google Shape;734;p63"/>
            <p:cNvSpPr/>
            <p:nvPr/>
          </p:nvSpPr>
          <p:spPr>
            <a:xfrm>
              <a:off x="2781" y="278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3"/>
            <p:cNvSpPr/>
            <p:nvPr/>
          </p:nvSpPr>
          <p:spPr>
            <a:xfrm>
              <a:off x="2781" y="2893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6" name="Google Shape;736;p63"/>
            <p:cNvSpPr/>
            <p:nvPr/>
          </p:nvSpPr>
          <p:spPr>
            <a:xfrm>
              <a:off x="2781" y="289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63"/>
            <p:cNvSpPr/>
            <p:nvPr/>
          </p:nvSpPr>
          <p:spPr>
            <a:xfrm>
              <a:off x="2781" y="3001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8" name="Google Shape;738;p63"/>
            <p:cNvSpPr/>
            <p:nvPr/>
          </p:nvSpPr>
          <p:spPr>
            <a:xfrm>
              <a:off x="2781" y="299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63"/>
            <p:cNvSpPr/>
            <p:nvPr/>
          </p:nvSpPr>
          <p:spPr>
            <a:xfrm>
              <a:off x="2781" y="3108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0" name="Google Shape;740;p63"/>
            <p:cNvSpPr/>
            <p:nvPr/>
          </p:nvSpPr>
          <p:spPr>
            <a:xfrm>
              <a:off x="2781" y="310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63"/>
            <p:cNvSpPr/>
            <p:nvPr/>
          </p:nvSpPr>
          <p:spPr>
            <a:xfrm>
              <a:off x="2781" y="3215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2" name="Google Shape;742;p63"/>
            <p:cNvSpPr/>
            <p:nvPr/>
          </p:nvSpPr>
          <p:spPr>
            <a:xfrm>
              <a:off x="2781" y="321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63"/>
            <p:cNvSpPr/>
            <p:nvPr/>
          </p:nvSpPr>
          <p:spPr>
            <a:xfrm>
              <a:off x="2781" y="332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4" name="Google Shape;744;p63"/>
            <p:cNvSpPr/>
            <p:nvPr/>
          </p:nvSpPr>
          <p:spPr>
            <a:xfrm>
              <a:off x="2781" y="332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63"/>
            <p:cNvSpPr/>
            <p:nvPr/>
          </p:nvSpPr>
          <p:spPr>
            <a:xfrm>
              <a:off x="2781" y="3430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6" name="Google Shape;746;p63"/>
            <p:cNvSpPr/>
            <p:nvPr/>
          </p:nvSpPr>
          <p:spPr>
            <a:xfrm>
              <a:off x="2781" y="342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63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8" name="Google Shape;748;p63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9" name="Google Shape;749;p63"/>
            <p:cNvSpPr/>
            <p:nvPr/>
          </p:nvSpPr>
          <p:spPr>
            <a:xfrm>
              <a:off x="2740" y="1065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0" name="Google Shape;750;p63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1" name="Google Shape;751;p63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2" name="Google Shape;752;p63"/>
            <p:cNvSpPr/>
            <p:nvPr/>
          </p:nvSpPr>
          <p:spPr>
            <a:xfrm>
              <a:off x="2736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3" name="Google Shape;753;p63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4" name="Google Shape;754;p63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5" name="Google Shape;755;p63"/>
            <p:cNvSpPr/>
            <p:nvPr/>
          </p:nvSpPr>
          <p:spPr>
            <a:xfrm>
              <a:off x="2740" y="3538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6" name="Google Shape;756;p63"/>
            <p:cNvSpPr/>
            <p:nvPr/>
          </p:nvSpPr>
          <p:spPr>
            <a:xfrm>
              <a:off x="4607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7" name="Google Shape;757;p63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9" name="Google Shape;759;p63"/>
            <p:cNvSpPr/>
            <p:nvPr/>
          </p:nvSpPr>
          <p:spPr>
            <a:xfrm>
              <a:off x="2736" y="354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3"/>
            <p:cNvSpPr/>
            <p:nvPr/>
          </p:nvSpPr>
          <p:spPr>
            <a:xfrm>
              <a:off x="3555" y="1255"/>
              <a:ext cx="244" cy="391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1" name="Google Shape;761;p63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159" h="1140" extrusionOk="0">
                  <a:moveTo>
                    <a:pt x="733" y="18"/>
                  </a:moveTo>
                  <a:cubicBezTo>
                    <a:pt x="611" y="0"/>
                    <a:pt x="357" y="24"/>
                    <a:pt x="208" y="125"/>
                  </a:cubicBezTo>
                  <a:cubicBezTo>
                    <a:pt x="0" y="266"/>
                    <a:pt x="157" y="900"/>
                    <a:pt x="208" y="978"/>
                  </a:cubicBezTo>
                  <a:cubicBezTo>
                    <a:pt x="270" y="1071"/>
                    <a:pt x="418" y="1049"/>
                    <a:pt x="523" y="1084"/>
                  </a:cubicBezTo>
                  <a:cubicBezTo>
                    <a:pt x="698" y="1049"/>
                    <a:pt x="969" y="1140"/>
                    <a:pt x="1048" y="978"/>
                  </a:cubicBezTo>
                  <a:cubicBezTo>
                    <a:pt x="1159" y="753"/>
                    <a:pt x="1054" y="456"/>
                    <a:pt x="943" y="231"/>
                  </a:cubicBezTo>
                  <a:cubicBezTo>
                    <a:pt x="894" y="131"/>
                    <a:pt x="856" y="36"/>
                    <a:pt x="733" y="18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2" name="Google Shape;762;p63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4" y="1"/>
                  </a:moveTo>
                  <a:cubicBezTo>
                    <a:pt x="36" y="0"/>
                    <a:pt x="21" y="2"/>
                    <a:pt x="12" y="8"/>
                  </a:cubicBezTo>
                  <a:cubicBezTo>
                    <a:pt x="0" y="16"/>
                    <a:pt x="9" y="54"/>
                    <a:pt x="12" y="59"/>
                  </a:cubicBezTo>
                  <a:cubicBezTo>
                    <a:pt x="16" y="65"/>
                    <a:pt x="25" y="63"/>
                    <a:pt x="31" y="65"/>
                  </a:cubicBezTo>
                  <a:cubicBezTo>
                    <a:pt x="42" y="63"/>
                    <a:pt x="58" y="69"/>
                    <a:pt x="63" y="59"/>
                  </a:cubicBezTo>
                  <a:cubicBezTo>
                    <a:pt x="69" y="45"/>
                    <a:pt x="63" y="28"/>
                    <a:pt x="56" y="14"/>
                  </a:cubicBezTo>
                  <a:cubicBezTo>
                    <a:pt x="53" y="8"/>
                    <a:pt x="51" y="3"/>
                    <a:pt x="44" y="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3" name="Google Shape;763;p63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1168" h="1471" extrusionOk="0">
                  <a:moveTo>
                    <a:pt x="956" y="53"/>
                  </a:moveTo>
                  <a:cubicBezTo>
                    <a:pt x="850" y="0"/>
                    <a:pt x="604" y="200"/>
                    <a:pt x="425" y="268"/>
                  </a:cubicBezTo>
                  <a:cubicBezTo>
                    <a:pt x="320" y="308"/>
                    <a:pt x="186" y="295"/>
                    <a:pt x="107" y="375"/>
                  </a:cubicBezTo>
                  <a:cubicBezTo>
                    <a:pt x="28" y="455"/>
                    <a:pt x="36" y="590"/>
                    <a:pt x="0" y="697"/>
                  </a:cubicBezTo>
                  <a:cubicBezTo>
                    <a:pt x="36" y="876"/>
                    <a:pt x="7" y="1082"/>
                    <a:pt x="107" y="1233"/>
                  </a:cubicBezTo>
                  <a:cubicBezTo>
                    <a:pt x="263" y="1471"/>
                    <a:pt x="1019" y="1241"/>
                    <a:pt x="1062" y="1233"/>
                  </a:cubicBezTo>
                  <a:cubicBezTo>
                    <a:pt x="1098" y="1126"/>
                    <a:pt x="1168" y="1025"/>
                    <a:pt x="1168" y="911"/>
                  </a:cubicBezTo>
                  <a:cubicBezTo>
                    <a:pt x="1168" y="798"/>
                    <a:pt x="1112" y="691"/>
                    <a:pt x="1062" y="590"/>
                  </a:cubicBezTo>
                  <a:cubicBezTo>
                    <a:pt x="942" y="347"/>
                    <a:pt x="1062" y="107"/>
                    <a:pt x="956" y="53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4" name="Google Shape;764;p63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58" y="3"/>
                  </a:moveTo>
                  <a:cubicBezTo>
                    <a:pt x="51" y="0"/>
                    <a:pt x="37" y="12"/>
                    <a:pt x="26" y="16"/>
                  </a:cubicBezTo>
                  <a:cubicBezTo>
                    <a:pt x="20" y="18"/>
                    <a:pt x="12" y="17"/>
                    <a:pt x="7" y="22"/>
                  </a:cubicBezTo>
                  <a:cubicBezTo>
                    <a:pt x="2" y="27"/>
                    <a:pt x="3" y="35"/>
                    <a:pt x="0" y="41"/>
                  </a:cubicBezTo>
                  <a:cubicBezTo>
                    <a:pt x="3" y="52"/>
                    <a:pt x="1" y="65"/>
                    <a:pt x="7" y="74"/>
                  </a:cubicBezTo>
                  <a:cubicBezTo>
                    <a:pt x="16" y="88"/>
                    <a:pt x="62" y="74"/>
                    <a:pt x="64" y="74"/>
                  </a:cubicBezTo>
                  <a:cubicBezTo>
                    <a:pt x="66" y="67"/>
                    <a:pt x="71" y="61"/>
                    <a:pt x="71" y="54"/>
                  </a:cubicBezTo>
                  <a:cubicBezTo>
                    <a:pt x="71" y="48"/>
                    <a:pt x="67" y="41"/>
                    <a:pt x="64" y="35"/>
                  </a:cubicBezTo>
                  <a:cubicBezTo>
                    <a:pt x="57" y="21"/>
                    <a:pt x="64" y="6"/>
                    <a:pt x="58" y="3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5" name="Google Shape;765;p63"/>
            <p:cNvSpPr/>
            <p:nvPr/>
          </p:nvSpPr>
          <p:spPr>
            <a:xfrm>
              <a:off x="3648" y="1447"/>
              <a:ext cx="67" cy="58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0"/>
                  </a:moveTo>
                  <a:cubicBezTo>
                    <a:pt x="18" y="11"/>
                    <a:pt x="13" y="22"/>
                    <a:pt x="9" y="32"/>
                  </a:cubicBezTo>
                  <a:cubicBezTo>
                    <a:pt x="7" y="39"/>
                    <a:pt x="0" y="45"/>
                    <a:pt x="3" y="51"/>
                  </a:cubicBezTo>
                  <a:cubicBezTo>
                    <a:pt x="6" y="57"/>
                    <a:pt x="16" y="56"/>
                    <a:pt x="22" y="58"/>
                  </a:cubicBezTo>
                  <a:cubicBezTo>
                    <a:pt x="50" y="49"/>
                    <a:pt x="35" y="51"/>
                    <a:pt x="67" y="5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6" name="Google Shape;766;p63"/>
            <p:cNvSpPr/>
            <p:nvPr/>
          </p:nvSpPr>
          <p:spPr>
            <a:xfrm>
              <a:off x="3631" y="1525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7" name="Google Shape;767;p63"/>
            <p:cNvSpPr/>
            <p:nvPr/>
          </p:nvSpPr>
          <p:spPr>
            <a:xfrm>
              <a:off x="3631" y="1526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8" name="Google Shape;768;p63"/>
            <p:cNvSpPr/>
            <p:nvPr/>
          </p:nvSpPr>
          <p:spPr>
            <a:xfrm>
              <a:off x="3631" y="1527"/>
              <a:ext cx="105" cy="1"/>
            </a:xfrm>
            <a:prstGeom prst="rect">
              <a:avLst/>
            </a:prstGeom>
            <a:solidFill>
              <a:srgbClr val="F18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9" name="Google Shape;769;p63"/>
            <p:cNvSpPr/>
            <p:nvPr/>
          </p:nvSpPr>
          <p:spPr>
            <a:xfrm>
              <a:off x="3631" y="1528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0" name="Google Shape;770;p63"/>
            <p:cNvSpPr/>
            <p:nvPr/>
          </p:nvSpPr>
          <p:spPr>
            <a:xfrm>
              <a:off x="3631" y="1529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1" name="Google Shape;771;p63"/>
            <p:cNvSpPr/>
            <p:nvPr/>
          </p:nvSpPr>
          <p:spPr>
            <a:xfrm>
              <a:off x="3631" y="1530"/>
              <a:ext cx="105" cy="1"/>
            </a:xfrm>
            <a:prstGeom prst="rect">
              <a:avLst/>
            </a:prstGeom>
            <a:solidFill>
              <a:srgbClr val="F28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2" name="Google Shape;772;p63"/>
            <p:cNvSpPr/>
            <p:nvPr/>
          </p:nvSpPr>
          <p:spPr>
            <a:xfrm>
              <a:off x="3631" y="1531"/>
              <a:ext cx="105" cy="1"/>
            </a:xfrm>
            <a:prstGeom prst="rect">
              <a:avLst/>
            </a:prstGeom>
            <a:solidFill>
              <a:srgbClr val="F28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3" name="Google Shape;773;p63"/>
            <p:cNvSpPr/>
            <p:nvPr/>
          </p:nvSpPr>
          <p:spPr>
            <a:xfrm>
              <a:off x="3631" y="1532"/>
              <a:ext cx="105" cy="1"/>
            </a:xfrm>
            <a:prstGeom prst="rect">
              <a:avLst/>
            </a:prstGeom>
            <a:solidFill>
              <a:srgbClr val="F28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4" name="Google Shape;774;p63"/>
            <p:cNvSpPr/>
            <p:nvPr/>
          </p:nvSpPr>
          <p:spPr>
            <a:xfrm>
              <a:off x="3631" y="1533"/>
              <a:ext cx="105" cy="1"/>
            </a:xfrm>
            <a:prstGeom prst="rect">
              <a:avLst/>
            </a:prstGeom>
            <a:solidFill>
              <a:srgbClr val="F288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5" name="Google Shape;775;p63"/>
            <p:cNvSpPr/>
            <p:nvPr/>
          </p:nvSpPr>
          <p:spPr>
            <a:xfrm>
              <a:off x="3631" y="1534"/>
              <a:ext cx="105" cy="1"/>
            </a:xfrm>
            <a:prstGeom prst="rect">
              <a:avLst/>
            </a:prstGeom>
            <a:solidFill>
              <a:srgbClr val="F38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6" name="Google Shape;776;p63"/>
            <p:cNvSpPr/>
            <p:nvPr/>
          </p:nvSpPr>
          <p:spPr>
            <a:xfrm>
              <a:off x="3631" y="1535"/>
              <a:ext cx="105" cy="1"/>
            </a:xfrm>
            <a:prstGeom prst="rect">
              <a:avLst/>
            </a:prstGeom>
            <a:solidFill>
              <a:srgbClr val="F386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7" name="Google Shape;777;p63"/>
            <p:cNvSpPr/>
            <p:nvPr/>
          </p:nvSpPr>
          <p:spPr>
            <a:xfrm>
              <a:off x="3631" y="1536"/>
              <a:ext cx="105" cy="1"/>
            </a:xfrm>
            <a:prstGeom prst="rect">
              <a:avLst/>
            </a:prstGeom>
            <a:solidFill>
              <a:srgbClr val="F38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8" name="Google Shape;778;p63"/>
            <p:cNvSpPr/>
            <p:nvPr/>
          </p:nvSpPr>
          <p:spPr>
            <a:xfrm>
              <a:off x="3631" y="1537"/>
              <a:ext cx="105" cy="1"/>
            </a:xfrm>
            <a:prstGeom prst="rect">
              <a:avLst/>
            </a:prstGeom>
            <a:solidFill>
              <a:srgbClr val="F485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9" name="Google Shape;779;p63"/>
            <p:cNvSpPr/>
            <p:nvPr/>
          </p:nvSpPr>
          <p:spPr>
            <a:xfrm>
              <a:off x="3631" y="1538"/>
              <a:ext cx="105" cy="1"/>
            </a:xfrm>
            <a:prstGeom prst="rect">
              <a:avLst/>
            </a:prstGeom>
            <a:solidFill>
              <a:srgbClr val="F48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0" name="Google Shape;780;p63"/>
            <p:cNvSpPr/>
            <p:nvPr/>
          </p:nvSpPr>
          <p:spPr>
            <a:xfrm>
              <a:off x="3631" y="1539"/>
              <a:ext cx="105" cy="1"/>
            </a:xfrm>
            <a:prstGeom prst="rect">
              <a:avLst/>
            </a:prstGeom>
            <a:solidFill>
              <a:srgbClr val="F483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1" name="Google Shape;781;p63"/>
            <p:cNvSpPr/>
            <p:nvPr/>
          </p:nvSpPr>
          <p:spPr>
            <a:xfrm>
              <a:off x="3631" y="1540"/>
              <a:ext cx="105" cy="1"/>
            </a:xfrm>
            <a:prstGeom prst="rect">
              <a:avLst/>
            </a:prstGeom>
            <a:solidFill>
              <a:srgbClr val="F48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2" name="Google Shape;782;p63"/>
            <p:cNvSpPr/>
            <p:nvPr/>
          </p:nvSpPr>
          <p:spPr>
            <a:xfrm>
              <a:off x="3631" y="1541"/>
              <a:ext cx="105" cy="1"/>
            </a:xfrm>
            <a:prstGeom prst="rect">
              <a:avLst/>
            </a:prstGeom>
            <a:solidFill>
              <a:srgbClr val="F48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3" name="Google Shape;783;p63"/>
            <p:cNvSpPr/>
            <p:nvPr/>
          </p:nvSpPr>
          <p:spPr>
            <a:xfrm>
              <a:off x="3631" y="1542"/>
              <a:ext cx="105" cy="1"/>
            </a:xfrm>
            <a:prstGeom prst="rect">
              <a:avLst/>
            </a:prstGeom>
            <a:solidFill>
              <a:srgbClr val="F58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4" name="Google Shape;784;p63"/>
            <p:cNvSpPr/>
            <p:nvPr/>
          </p:nvSpPr>
          <p:spPr>
            <a:xfrm>
              <a:off x="3631" y="1543"/>
              <a:ext cx="105" cy="1"/>
            </a:xfrm>
            <a:prstGeom prst="rect">
              <a:avLst/>
            </a:prstGeom>
            <a:solidFill>
              <a:srgbClr val="F57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5" name="Google Shape;785;p63"/>
            <p:cNvSpPr/>
            <p:nvPr/>
          </p:nvSpPr>
          <p:spPr>
            <a:xfrm>
              <a:off x="3631" y="1544"/>
              <a:ext cx="105" cy="1"/>
            </a:xfrm>
            <a:prstGeom prst="rect">
              <a:avLst/>
            </a:prstGeom>
            <a:solidFill>
              <a:srgbClr val="F57E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6" name="Google Shape;786;p63"/>
            <p:cNvSpPr/>
            <p:nvPr/>
          </p:nvSpPr>
          <p:spPr>
            <a:xfrm>
              <a:off x="3631" y="1545"/>
              <a:ext cx="105" cy="1"/>
            </a:xfrm>
            <a:prstGeom prst="rect">
              <a:avLst/>
            </a:prstGeom>
            <a:solidFill>
              <a:srgbClr val="F57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7" name="Google Shape;787;p63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8" name="Google Shape;788;p63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C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9" name="Google Shape;789;p63"/>
            <p:cNvSpPr/>
            <p:nvPr/>
          </p:nvSpPr>
          <p:spPr>
            <a:xfrm>
              <a:off x="3631" y="1547"/>
              <a:ext cx="105" cy="1"/>
            </a:xfrm>
            <a:prstGeom prst="rect">
              <a:avLst/>
            </a:prstGeom>
            <a:solidFill>
              <a:srgbClr val="F6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0" name="Google Shape;790;p63"/>
            <p:cNvSpPr/>
            <p:nvPr/>
          </p:nvSpPr>
          <p:spPr>
            <a:xfrm>
              <a:off x="3631" y="1548"/>
              <a:ext cx="105" cy="1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1" name="Google Shape;791;p63"/>
            <p:cNvSpPr/>
            <p:nvPr/>
          </p:nvSpPr>
          <p:spPr>
            <a:xfrm>
              <a:off x="3631" y="1549"/>
              <a:ext cx="105" cy="1"/>
            </a:xfrm>
            <a:prstGeom prst="rect">
              <a:avLst/>
            </a:prstGeom>
            <a:solidFill>
              <a:srgbClr val="F57A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2" name="Google Shape;792;p63"/>
            <p:cNvSpPr/>
            <p:nvPr/>
          </p:nvSpPr>
          <p:spPr>
            <a:xfrm>
              <a:off x="3631" y="1550"/>
              <a:ext cx="105" cy="1"/>
            </a:xfrm>
            <a:prstGeom prst="rect">
              <a:avLst/>
            </a:prstGeom>
            <a:solidFill>
              <a:srgbClr val="F479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3" name="Google Shape;793;p63"/>
            <p:cNvSpPr/>
            <p:nvPr/>
          </p:nvSpPr>
          <p:spPr>
            <a:xfrm>
              <a:off x="3631" y="1551"/>
              <a:ext cx="105" cy="2"/>
            </a:xfrm>
            <a:prstGeom prst="rect">
              <a:avLst/>
            </a:prstGeom>
            <a:solidFill>
              <a:srgbClr val="F37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4" name="Google Shape;794;p63"/>
            <p:cNvSpPr/>
            <p:nvPr/>
          </p:nvSpPr>
          <p:spPr>
            <a:xfrm>
              <a:off x="3631" y="1553"/>
              <a:ext cx="105" cy="1"/>
            </a:xfrm>
            <a:prstGeom prst="rect">
              <a:avLst/>
            </a:prstGeom>
            <a:solidFill>
              <a:srgbClr val="F277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5" name="Google Shape;795;p63"/>
            <p:cNvSpPr/>
            <p:nvPr/>
          </p:nvSpPr>
          <p:spPr>
            <a:xfrm>
              <a:off x="3631" y="1554"/>
              <a:ext cx="105" cy="1"/>
            </a:xfrm>
            <a:prstGeom prst="rect">
              <a:avLst/>
            </a:prstGeom>
            <a:solidFill>
              <a:srgbClr val="F176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6" name="Google Shape;796;p63"/>
            <p:cNvSpPr/>
            <p:nvPr/>
          </p:nvSpPr>
          <p:spPr>
            <a:xfrm>
              <a:off x="3631" y="1555"/>
              <a:ext cx="105" cy="2"/>
            </a:xfrm>
            <a:prstGeom prst="rect">
              <a:avLst/>
            </a:prstGeom>
            <a:solidFill>
              <a:srgbClr val="F07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7" name="Google Shape;797;p63"/>
            <p:cNvSpPr/>
            <p:nvPr/>
          </p:nvSpPr>
          <p:spPr>
            <a:xfrm>
              <a:off x="3631" y="1557"/>
              <a:ext cx="105" cy="1"/>
            </a:xfrm>
            <a:prstGeom prst="rect">
              <a:avLst/>
            </a:prstGeom>
            <a:solidFill>
              <a:srgbClr val="EF74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8" name="Google Shape;798;p63"/>
            <p:cNvSpPr/>
            <p:nvPr/>
          </p:nvSpPr>
          <p:spPr>
            <a:xfrm>
              <a:off x="3631" y="1558"/>
              <a:ext cx="105" cy="1"/>
            </a:xfrm>
            <a:prstGeom prst="rect">
              <a:avLst/>
            </a:prstGeom>
            <a:solidFill>
              <a:srgbClr val="EE7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9" name="Google Shape;799;p63"/>
            <p:cNvSpPr/>
            <p:nvPr/>
          </p:nvSpPr>
          <p:spPr>
            <a:xfrm>
              <a:off x="3631" y="1559"/>
              <a:ext cx="105" cy="1"/>
            </a:xfrm>
            <a:prstGeom prst="rect">
              <a:avLst/>
            </a:prstGeom>
            <a:solidFill>
              <a:srgbClr val="ED72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0" name="Google Shape;800;p63"/>
            <p:cNvSpPr/>
            <p:nvPr/>
          </p:nvSpPr>
          <p:spPr>
            <a:xfrm>
              <a:off x="3631" y="1560"/>
              <a:ext cx="105" cy="1"/>
            </a:xfrm>
            <a:prstGeom prst="rect">
              <a:avLst/>
            </a:prstGeom>
            <a:solidFill>
              <a:srgbClr val="EC72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1" name="Google Shape;801;p63"/>
            <p:cNvSpPr/>
            <p:nvPr/>
          </p:nvSpPr>
          <p:spPr>
            <a:xfrm>
              <a:off x="3631" y="1561"/>
              <a:ext cx="105" cy="1"/>
            </a:xfrm>
            <a:prstGeom prst="rect">
              <a:avLst/>
            </a:prstGeom>
            <a:solidFill>
              <a:srgbClr val="EB71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2" name="Google Shape;802;p63"/>
            <p:cNvSpPr/>
            <p:nvPr/>
          </p:nvSpPr>
          <p:spPr>
            <a:xfrm>
              <a:off x="3631" y="1562"/>
              <a:ext cx="105" cy="1"/>
            </a:xfrm>
            <a:prstGeom prst="rect">
              <a:avLst/>
            </a:prstGeom>
            <a:solidFill>
              <a:srgbClr val="EA7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3" name="Google Shape;803;p63"/>
            <p:cNvSpPr/>
            <p:nvPr/>
          </p:nvSpPr>
          <p:spPr>
            <a:xfrm>
              <a:off x="3631" y="1563"/>
              <a:ext cx="105" cy="2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4" name="Google Shape;804;p63"/>
            <p:cNvSpPr/>
            <p:nvPr/>
          </p:nvSpPr>
          <p:spPr>
            <a:xfrm>
              <a:off x="3631" y="1565"/>
              <a:ext cx="105" cy="1"/>
            </a:xfrm>
            <a:prstGeom prst="rect">
              <a:avLst/>
            </a:prstGeom>
            <a:solidFill>
              <a:srgbClr val="E86E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5" name="Google Shape;805;p63"/>
            <p:cNvSpPr/>
            <p:nvPr/>
          </p:nvSpPr>
          <p:spPr>
            <a:xfrm>
              <a:off x="3631" y="1566"/>
              <a:ext cx="105" cy="1"/>
            </a:xfrm>
            <a:prstGeom prst="rect">
              <a:avLst/>
            </a:prstGeom>
            <a:solidFill>
              <a:srgbClr val="E76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6" name="Google Shape;806;p63"/>
            <p:cNvSpPr/>
            <p:nvPr/>
          </p:nvSpPr>
          <p:spPr>
            <a:xfrm>
              <a:off x="3631" y="1567"/>
              <a:ext cx="105" cy="2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7" name="Google Shape;807;p63"/>
            <p:cNvSpPr/>
            <p:nvPr/>
          </p:nvSpPr>
          <p:spPr>
            <a:xfrm>
              <a:off x="3631" y="1569"/>
              <a:ext cx="105" cy="1"/>
            </a:xfrm>
            <a:prstGeom prst="rect">
              <a:avLst/>
            </a:prstGeom>
            <a:solidFill>
              <a:srgbClr val="E56B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8" name="Google Shape;808;p63"/>
            <p:cNvSpPr/>
            <p:nvPr/>
          </p:nvSpPr>
          <p:spPr>
            <a:xfrm>
              <a:off x="3631" y="1570"/>
              <a:ext cx="105" cy="1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9" name="Google Shape;809;p63"/>
            <p:cNvSpPr/>
            <p:nvPr/>
          </p:nvSpPr>
          <p:spPr>
            <a:xfrm>
              <a:off x="3632" y="1526"/>
              <a:ext cx="103" cy="43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6" y="5"/>
                  </a:moveTo>
                  <a:cubicBezTo>
                    <a:pt x="10" y="0"/>
                    <a:pt x="67" y="1"/>
                    <a:pt x="95" y="11"/>
                  </a:cubicBezTo>
                  <a:cubicBezTo>
                    <a:pt x="103" y="14"/>
                    <a:pt x="94" y="30"/>
                    <a:pt x="89" y="37"/>
                  </a:cubicBezTo>
                  <a:cubicBezTo>
                    <a:pt x="85" y="42"/>
                    <a:pt x="76" y="41"/>
                    <a:pt x="70" y="43"/>
                  </a:cubicBezTo>
                  <a:cubicBezTo>
                    <a:pt x="0" y="36"/>
                    <a:pt x="2" y="10"/>
                    <a:pt x="6" y="5"/>
                  </a:cubicBez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0" name="Google Shape;810;p63"/>
            <p:cNvSpPr/>
            <p:nvPr/>
          </p:nvSpPr>
          <p:spPr>
            <a:xfrm>
              <a:off x="3799" y="1320"/>
              <a:ext cx="61" cy="134"/>
            </a:xfrm>
            <a:custGeom>
              <a:avLst/>
              <a:gdLst/>
              <a:ahLst/>
              <a:cxnLst/>
              <a:rect l="l" t="t" r="r" b="b"/>
              <a:pathLst>
                <a:path w="61" h="134" extrusionOk="0">
                  <a:moveTo>
                    <a:pt x="0" y="70"/>
                  </a:moveTo>
                  <a:cubicBezTo>
                    <a:pt x="2" y="59"/>
                    <a:pt x="3" y="49"/>
                    <a:pt x="6" y="38"/>
                  </a:cubicBezTo>
                  <a:cubicBezTo>
                    <a:pt x="9" y="25"/>
                    <a:pt x="19" y="0"/>
                    <a:pt x="19" y="0"/>
                  </a:cubicBezTo>
                  <a:cubicBezTo>
                    <a:pt x="61" y="65"/>
                    <a:pt x="45" y="23"/>
                    <a:pt x="37" y="134"/>
                  </a:cubicBezTo>
                  <a:cubicBezTo>
                    <a:pt x="29" y="132"/>
                    <a:pt x="19" y="133"/>
                    <a:pt x="12" y="128"/>
                  </a:cubicBezTo>
                  <a:cubicBezTo>
                    <a:pt x="7" y="123"/>
                    <a:pt x="6" y="108"/>
                    <a:pt x="6" y="10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1" name="Google Shape;811;p63"/>
            <p:cNvSpPr/>
            <p:nvPr/>
          </p:nvSpPr>
          <p:spPr>
            <a:xfrm>
              <a:off x="3504" y="1348"/>
              <a:ext cx="57" cy="133"/>
            </a:xfrm>
            <a:custGeom>
              <a:avLst/>
              <a:gdLst/>
              <a:ahLst/>
              <a:cxnLst/>
              <a:rect l="l" t="t" r="r" b="b"/>
              <a:pathLst>
                <a:path w="57" h="133" extrusionOk="0">
                  <a:moveTo>
                    <a:pt x="57" y="36"/>
                  </a:moveTo>
                  <a:cubicBezTo>
                    <a:pt x="49" y="25"/>
                    <a:pt x="44" y="10"/>
                    <a:pt x="32" y="4"/>
                  </a:cubicBezTo>
                  <a:cubicBezTo>
                    <a:pt x="26" y="0"/>
                    <a:pt x="17" y="4"/>
                    <a:pt x="13" y="10"/>
                  </a:cubicBezTo>
                  <a:cubicBezTo>
                    <a:pt x="5" y="21"/>
                    <a:pt x="0" y="48"/>
                    <a:pt x="0" y="48"/>
                  </a:cubicBezTo>
                  <a:cubicBezTo>
                    <a:pt x="1" y="54"/>
                    <a:pt x="10" y="122"/>
                    <a:pt x="19" y="125"/>
                  </a:cubicBezTo>
                  <a:cubicBezTo>
                    <a:pt x="42" y="133"/>
                    <a:pt x="32" y="132"/>
                    <a:pt x="51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2" name="Google Shape;812;p63"/>
            <p:cNvSpPr/>
            <p:nvPr/>
          </p:nvSpPr>
          <p:spPr>
            <a:xfrm>
              <a:off x="3256" y="1632"/>
              <a:ext cx="934" cy="621"/>
            </a:xfrm>
            <a:custGeom>
              <a:avLst/>
              <a:gdLst/>
              <a:ahLst/>
              <a:cxnLst/>
              <a:rect l="l" t="t" r="r" b="b"/>
              <a:pathLst>
                <a:path w="15554" h="10357" extrusionOk="0">
                  <a:moveTo>
                    <a:pt x="6467" y="321"/>
                  </a:moveTo>
                  <a:cubicBezTo>
                    <a:pt x="6249" y="865"/>
                    <a:pt x="6262" y="764"/>
                    <a:pt x="6147" y="1281"/>
                  </a:cubicBezTo>
                  <a:cubicBezTo>
                    <a:pt x="6108" y="1458"/>
                    <a:pt x="6130" y="1657"/>
                    <a:pt x="6040" y="1815"/>
                  </a:cubicBezTo>
                  <a:cubicBezTo>
                    <a:pt x="5977" y="1926"/>
                    <a:pt x="5848" y="2013"/>
                    <a:pt x="5721" y="2028"/>
                  </a:cubicBezTo>
                  <a:cubicBezTo>
                    <a:pt x="4944" y="2122"/>
                    <a:pt x="4157" y="2099"/>
                    <a:pt x="3375" y="2135"/>
                  </a:cubicBezTo>
                  <a:cubicBezTo>
                    <a:pt x="3269" y="2206"/>
                    <a:pt x="3146" y="2258"/>
                    <a:pt x="3055" y="2348"/>
                  </a:cubicBezTo>
                  <a:cubicBezTo>
                    <a:pt x="2965" y="2439"/>
                    <a:pt x="2942" y="2588"/>
                    <a:pt x="2842" y="2669"/>
                  </a:cubicBezTo>
                  <a:cubicBezTo>
                    <a:pt x="2755" y="2739"/>
                    <a:pt x="2629" y="2740"/>
                    <a:pt x="2522" y="2775"/>
                  </a:cubicBezTo>
                  <a:cubicBezTo>
                    <a:pt x="2416" y="3096"/>
                    <a:pt x="2432" y="3140"/>
                    <a:pt x="2203" y="3416"/>
                  </a:cubicBezTo>
                  <a:cubicBezTo>
                    <a:pt x="2106" y="3531"/>
                    <a:pt x="1975" y="3617"/>
                    <a:pt x="1883" y="3736"/>
                  </a:cubicBezTo>
                  <a:cubicBezTo>
                    <a:pt x="1726" y="3938"/>
                    <a:pt x="1599" y="4163"/>
                    <a:pt x="1456" y="4376"/>
                  </a:cubicBezTo>
                  <a:cubicBezTo>
                    <a:pt x="1385" y="4483"/>
                    <a:pt x="1284" y="4575"/>
                    <a:pt x="1243" y="4696"/>
                  </a:cubicBezTo>
                  <a:cubicBezTo>
                    <a:pt x="975" y="5501"/>
                    <a:pt x="1337" y="4509"/>
                    <a:pt x="923" y="5337"/>
                  </a:cubicBezTo>
                  <a:cubicBezTo>
                    <a:pt x="750" y="5684"/>
                    <a:pt x="909" y="5671"/>
                    <a:pt x="604" y="5977"/>
                  </a:cubicBezTo>
                  <a:cubicBezTo>
                    <a:pt x="513" y="6068"/>
                    <a:pt x="390" y="6119"/>
                    <a:pt x="284" y="6190"/>
                  </a:cubicBezTo>
                  <a:cubicBezTo>
                    <a:pt x="284" y="6190"/>
                    <a:pt x="0" y="6831"/>
                    <a:pt x="284" y="6831"/>
                  </a:cubicBezTo>
                  <a:cubicBezTo>
                    <a:pt x="412" y="6831"/>
                    <a:pt x="426" y="6617"/>
                    <a:pt x="497" y="6510"/>
                  </a:cubicBezTo>
                  <a:cubicBezTo>
                    <a:pt x="568" y="6617"/>
                    <a:pt x="710" y="6702"/>
                    <a:pt x="710" y="6831"/>
                  </a:cubicBezTo>
                  <a:cubicBezTo>
                    <a:pt x="710" y="7056"/>
                    <a:pt x="497" y="7471"/>
                    <a:pt x="497" y="7471"/>
                  </a:cubicBezTo>
                  <a:cubicBezTo>
                    <a:pt x="533" y="7613"/>
                    <a:pt x="468" y="7952"/>
                    <a:pt x="604" y="7898"/>
                  </a:cubicBezTo>
                  <a:cubicBezTo>
                    <a:pt x="842" y="7803"/>
                    <a:pt x="1030" y="7258"/>
                    <a:pt x="1030" y="7258"/>
                  </a:cubicBezTo>
                  <a:cubicBezTo>
                    <a:pt x="1265" y="8435"/>
                    <a:pt x="899" y="8210"/>
                    <a:pt x="1563" y="8431"/>
                  </a:cubicBezTo>
                  <a:cubicBezTo>
                    <a:pt x="1599" y="8147"/>
                    <a:pt x="1431" y="7737"/>
                    <a:pt x="1670" y="7578"/>
                  </a:cubicBezTo>
                  <a:cubicBezTo>
                    <a:pt x="1857" y="7453"/>
                    <a:pt x="1670" y="8147"/>
                    <a:pt x="1883" y="8218"/>
                  </a:cubicBezTo>
                  <a:lnTo>
                    <a:pt x="2203" y="8325"/>
                  </a:lnTo>
                  <a:cubicBezTo>
                    <a:pt x="2238" y="8218"/>
                    <a:pt x="2309" y="8117"/>
                    <a:pt x="2309" y="8005"/>
                  </a:cubicBezTo>
                  <a:cubicBezTo>
                    <a:pt x="2309" y="7858"/>
                    <a:pt x="2056" y="7578"/>
                    <a:pt x="2203" y="7578"/>
                  </a:cubicBezTo>
                  <a:cubicBezTo>
                    <a:pt x="2459" y="7578"/>
                    <a:pt x="2842" y="8005"/>
                    <a:pt x="2842" y="8005"/>
                  </a:cubicBezTo>
                  <a:cubicBezTo>
                    <a:pt x="2913" y="7898"/>
                    <a:pt x="3055" y="7813"/>
                    <a:pt x="3055" y="7684"/>
                  </a:cubicBezTo>
                  <a:cubicBezTo>
                    <a:pt x="3055" y="7092"/>
                    <a:pt x="2885" y="7072"/>
                    <a:pt x="2522" y="6831"/>
                  </a:cubicBezTo>
                  <a:cubicBezTo>
                    <a:pt x="2558" y="6368"/>
                    <a:pt x="2517" y="5893"/>
                    <a:pt x="2629" y="5443"/>
                  </a:cubicBezTo>
                  <a:cubicBezTo>
                    <a:pt x="2716" y="5096"/>
                    <a:pt x="3039" y="5131"/>
                    <a:pt x="3269" y="5016"/>
                  </a:cubicBezTo>
                  <a:cubicBezTo>
                    <a:pt x="4095" y="4603"/>
                    <a:pt x="3104" y="4964"/>
                    <a:pt x="3908" y="4696"/>
                  </a:cubicBezTo>
                  <a:cubicBezTo>
                    <a:pt x="4299" y="4732"/>
                    <a:pt x="4694" y="4735"/>
                    <a:pt x="5081" y="4803"/>
                  </a:cubicBezTo>
                  <a:cubicBezTo>
                    <a:pt x="5302" y="4842"/>
                    <a:pt x="5721" y="5016"/>
                    <a:pt x="5721" y="5016"/>
                  </a:cubicBezTo>
                  <a:cubicBezTo>
                    <a:pt x="6058" y="5524"/>
                    <a:pt x="5893" y="5215"/>
                    <a:pt x="6147" y="5977"/>
                  </a:cubicBezTo>
                  <a:lnTo>
                    <a:pt x="6254" y="6297"/>
                  </a:lnTo>
                  <a:lnTo>
                    <a:pt x="6360" y="6617"/>
                  </a:lnTo>
                  <a:cubicBezTo>
                    <a:pt x="6396" y="7827"/>
                    <a:pt x="6330" y="9044"/>
                    <a:pt x="6467" y="10246"/>
                  </a:cubicBezTo>
                  <a:cubicBezTo>
                    <a:pt x="6480" y="10357"/>
                    <a:pt x="6674" y="10352"/>
                    <a:pt x="6787" y="10352"/>
                  </a:cubicBezTo>
                  <a:cubicBezTo>
                    <a:pt x="7038" y="10352"/>
                    <a:pt x="7284" y="10281"/>
                    <a:pt x="7533" y="10246"/>
                  </a:cubicBezTo>
                  <a:cubicBezTo>
                    <a:pt x="7941" y="10110"/>
                    <a:pt x="8196" y="10006"/>
                    <a:pt x="8599" y="9926"/>
                  </a:cubicBezTo>
                  <a:cubicBezTo>
                    <a:pt x="8811" y="9883"/>
                    <a:pt x="9027" y="9866"/>
                    <a:pt x="9238" y="9819"/>
                  </a:cubicBezTo>
                  <a:cubicBezTo>
                    <a:pt x="9348" y="9794"/>
                    <a:pt x="9447" y="9728"/>
                    <a:pt x="9558" y="9712"/>
                  </a:cubicBezTo>
                  <a:cubicBezTo>
                    <a:pt x="9947" y="9657"/>
                    <a:pt x="10340" y="9641"/>
                    <a:pt x="10731" y="9605"/>
                  </a:cubicBezTo>
                  <a:cubicBezTo>
                    <a:pt x="10695" y="9001"/>
                    <a:pt x="10703" y="8392"/>
                    <a:pt x="10624" y="7791"/>
                  </a:cubicBezTo>
                  <a:cubicBezTo>
                    <a:pt x="10595" y="7568"/>
                    <a:pt x="10482" y="7364"/>
                    <a:pt x="10411" y="7151"/>
                  </a:cubicBezTo>
                  <a:lnTo>
                    <a:pt x="10305" y="6831"/>
                  </a:lnTo>
                  <a:cubicBezTo>
                    <a:pt x="10269" y="6582"/>
                    <a:pt x="10239" y="6332"/>
                    <a:pt x="10198" y="6084"/>
                  </a:cubicBezTo>
                  <a:cubicBezTo>
                    <a:pt x="10168" y="5905"/>
                    <a:pt x="10121" y="5729"/>
                    <a:pt x="10091" y="5550"/>
                  </a:cubicBezTo>
                  <a:cubicBezTo>
                    <a:pt x="10050" y="5302"/>
                    <a:pt x="10020" y="5052"/>
                    <a:pt x="9985" y="4803"/>
                  </a:cubicBezTo>
                  <a:cubicBezTo>
                    <a:pt x="10020" y="4554"/>
                    <a:pt x="9979" y="4281"/>
                    <a:pt x="10091" y="4056"/>
                  </a:cubicBezTo>
                  <a:cubicBezTo>
                    <a:pt x="10142" y="3955"/>
                    <a:pt x="10299" y="3949"/>
                    <a:pt x="10411" y="3949"/>
                  </a:cubicBezTo>
                  <a:cubicBezTo>
                    <a:pt x="10698" y="3949"/>
                    <a:pt x="10980" y="4020"/>
                    <a:pt x="11264" y="4056"/>
                  </a:cubicBezTo>
                  <a:cubicBezTo>
                    <a:pt x="12117" y="4625"/>
                    <a:pt x="11086" y="3878"/>
                    <a:pt x="11797" y="4589"/>
                  </a:cubicBezTo>
                  <a:cubicBezTo>
                    <a:pt x="11888" y="4680"/>
                    <a:pt x="12010" y="4732"/>
                    <a:pt x="12117" y="4803"/>
                  </a:cubicBezTo>
                  <a:cubicBezTo>
                    <a:pt x="12614" y="5550"/>
                    <a:pt x="12330" y="5301"/>
                    <a:pt x="12863" y="5657"/>
                  </a:cubicBezTo>
                  <a:lnTo>
                    <a:pt x="13289" y="6297"/>
                  </a:lnTo>
                  <a:lnTo>
                    <a:pt x="13503" y="6617"/>
                  </a:lnTo>
                  <a:cubicBezTo>
                    <a:pt x="13538" y="6759"/>
                    <a:pt x="13583" y="6900"/>
                    <a:pt x="13609" y="7044"/>
                  </a:cubicBezTo>
                  <a:cubicBezTo>
                    <a:pt x="13654" y="7292"/>
                    <a:pt x="13603" y="7566"/>
                    <a:pt x="13716" y="7791"/>
                  </a:cubicBezTo>
                  <a:cubicBezTo>
                    <a:pt x="13766" y="7892"/>
                    <a:pt x="13929" y="7862"/>
                    <a:pt x="14036" y="7898"/>
                  </a:cubicBezTo>
                  <a:cubicBezTo>
                    <a:pt x="14289" y="7136"/>
                    <a:pt x="14124" y="7070"/>
                    <a:pt x="14462" y="7578"/>
                  </a:cubicBezTo>
                  <a:cubicBezTo>
                    <a:pt x="14533" y="7471"/>
                    <a:pt x="14618" y="7372"/>
                    <a:pt x="14675" y="7258"/>
                  </a:cubicBezTo>
                  <a:cubicBezTo>
                    <a:pt x="14878" y="6851"/>
                    <a:pt x="14614" y="6881"/>
                    <a:pt x="15102" y="7044"/>
                  </a:cubicBezTo>
                  <a:cubicBezTo>
                    <a:pt x="15173" y="6937"/>
                    <a:pt x="15315" y="6852"/>
                    <a:pt x="15315" y="6724"/>
                  </a:cubicBezTo>
                  <a:cubicBezTo>
                    <a:pt x="15315" y="6107"/>
                    <a:pt x="14711" y="6665"/>
                    <a:pt x="15421" y="6190"/>
                  </a:cubicBezTo>
                  <a:cubicBezTo>
                    <a:pt x="15178" y="5458"/>
                    <a:pt x="15554" y="6279"/>
                    <a:pt x="14782" y="5763"/>
                  </a:cubicBezTo>
                  <a:cubicBezTo>
                    <a:pt x="14688" y="5701"/>
                    <a:pt x="14780" y="5485"/>
                    <a:pt x="14675" y="5443"/>
                  </a:cubicBezTo>
                  <a:cubicBezTo>
                    <a:pt x="14376" y="5324"/>
                    <a:pt x="14036" y="5372"/>
                    <a:pt x="13716" y="5337"/>
                  </a:cubicBezTo>
                  <a:cubicBezTo>
                    <a:pt x="13488" y="5260"/>
                    <a:pt x="13246" y="5211"/>
                    <a:pt x="13076" y="5016"/>
                  </a:cubicBezTo>
                  <a:cubicBezTo>
                    <a:pt x="12907" y="4823"/>
                    <a:pt x="12731" y="4619"/>
                    <a:pt x="12650" y="4376"/>
                  </a:cubicBezTo>
                  <a:cubicBezTo>
                    <a:pt x="12543" y="4055"/>
                    <a:pt x="12560" y="4012"/>
                    <a:pt x="12330" y="3736"/>
                  </a:cubicBezTo>
                  <a:cubicBezTo>
                    <a:pt x="12035" y="3382"/>
                    <a:pt x="11995" y="3493"/>
                    <a:pt x="11797" y="3095"/>
                  </a:cubicBezTo>
                  <a:cubicBezTo>
                    <a:pt x="11747" y="2995"/>
                    <a:pt x="11770" y="2855"/>
                    <a:pt x="11690" y="2775"/>
                  </a:cubicBezTo>
                  <a:cubicBezTo>
                    <a:pt x="11611" y="2696"/>
                    <a:pt x="11469" y="2723"/>
                    <a:pt x="11371" y="2669"/>
                  </a:cubicBezTo>
                  <a:cubicBezTo>
                    <a:pt x="11147" y="2544"/>
                    <a:pt x="10944" y="2384"/>
                    <a:pt x="10731" y="2242"/>
                  </a:cubicBezTo>
                  <a:cubicBezTo>
                    <a:pt x="10417" y="2032"/>
                    <a:pt x="10194" y="1843"/>
                    <a:pt x="9771" y="1815"/>
                  </a:cubicBezTo>
                  <a:lnTo>
                    <a:pt x="8172" y="1708"/>
                  </a:lnTo>
                  <a:cubicBezTo>
                    <a:pt x="8066" y="1672"/>
                    <a:pt x="7932" y="1681"/>
                    <a:pt x="7853" y="1601"/>
                  </a:cubicBezTo>
                  <a:cubicBezTo>
                    <a:pt x="7773" y="1522"/>
                    <a:pt x="7773" y="1390"/>
                    <a:pt x="7746" y="1281"/>
                  </a:cubicBezTo>
                  <a:cubicBezTo>
                    <a:pt x="7591" y="659"/>
                    <a:pt x="7639" y="715"/>
                    <a:pt x="76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3" name="Google Shape;813;p63"/>
            <p:cNvSpPr/>
            <p:nvPr/>
          </p:nvSpPr>
          <p:spPr>
            <a:xfrm>
              <a:off x="3612" y="2208"/>
              <a:ext cx="430" cy="450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4" name="Google Shape;814;p63"/>
            <p:cNvSpPr/>
            <p:nvPr/>
          </p:nvSpPr>
          <p:spPr>
            <a:xfrm>
              <a:off x="3612" y="2208"/>
              <a:ext cx="430" cy="449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no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5" name="Google Shape;815;p63"/>
            <p:cNvSpPr/>
            <p:nvPr/>
          </p:nvSpPr>
          <p:spPr>
            <a:xfrm>
              <a:off x="3502" y="2656"/>
              <a:ext cx="302" cy="678"/>
            </a:xfrm>
            <a:custGeom>
              <a:avLst/>
              <a:gdLst/>
              <a:ahLst/>
              <a:cxnLst/>
              <a:rect l="l" t="t" r="r" b="b"/>
              <a:pathLst>
                <a:path w="2521" h="5656" extrusionOk="0">
                  <a:moveTo>
                    <a:pt x="1401" y="321"/>
                  </a:moveTo>
                  <a:cubicBezTo>
                    <a:pt x="1383" y="730"/>
                    <a:pt x="1387" y="1140"/>
                    <a:pt x="1347" y="1548"/>
                  </a:cubicBezTo>
                  <a:cubicBezTo>
                    <a:pt x="1333" y="1694"/>
                    <a:pt x="1240" y="1975"/>
                    <a:pt x="1240" y="1975"/>
                  </a:cubicBezTo>
                  <a:cubicBezTo>
                    <a:pt x="1258" y="2188"/>
                    <a:pt x="1252" y="2405"/>
                    <a:pt x="1294" y="2615"/>
                  </a:cubicBezTo>
                  <a:cubicBezTo>
                    <a:pt x="1306" y="2678"/>
                    <a:pt x="1374" y="2717"/>
                    <a:pt x="1401" y="2775"/>
                  </a:cubicBezTo>
                  <a:cubicBezTo>
                    <a:pt x="1446" y="2878"/>
                    <a:pt x="1507" y="3095"/>
                    <a:pt x="1507" y="3095"/>
                  </a:cubicBezTo>
                  <a:cubicBezTo>
                    <a:pt x="1469" y="3709"/>
                    <a:pt x="1687" y="3859"/>
                    <a:pt x="1294" y="4056"/>
                  </a:cubicBezTo>
                  <a:cubicBezTo>
                    <a:pt x="1243" y="4081"/>
                    <a:pt x="1187" y="4091"/>
                    <a:pt x="1134" y="4109"/>
                  </a:cubicBezTo>
                  <a:lnTo>
                    <a:pt x="653" y="3949"/>
                  </a:lnTo>
                  <a:lnTo>
                    <a:pt x="493" y="3896"/>
                  </a:lnTo>
                  <a:cubicBezTo>
                    <a:pt x="369" y="3913"/>
                    <a:pt x="232" y="3893"/>
                    <a:pt x="119" y="3949"/>
                  </a:cubicBezTo>
                  <a:cubicBezTo>
                    <a:pt x="0" y="4009"/>
                    <a:pt x="115" y="4355"/>
                    <a:pt x="119" y="4376"/>
                  </a:cubicBezTo>
                  <a:cubicBezTo>
                    <a:pt x="588" y="4282"/>
                    <a:pt x="364" y="4292"/>
                    <a:pt x="226" y="4429"/>
                  </a:cubicBezTo>
                  <a:cubicBezTo>
                    <a:pt x="181" y="4475"/>
                    <a:pt x="155" y="4536"/>
                    <a:pt x="119" y="4589"/>
                  </a:cubicBezTo>
                  <a:cubicBezTo>
                    <a:pt x="137" y="4643"/>
                    <a:pt x="133" y="4710"/>
                    <a:pt x="173" y="4749"/>
                  </a:cubicBezTo>
                  <a:cubicBezTo>
                    <a:pt x="305" y="4882"/>
                    <a:pt x="481" y="4704"/>
                    <a:pt x="173" y="4909"/>
                  </a:cubicBezTo>
                  <a:cubicBezTo>
                    <a:pt x="191" y="5016"/>
                    <a:pt x="163" y="5142"/>
                    <a:pt x="226" y="5230"/>
                  </a:cubicBezTo>
                  <a:cubicBezTo>
                    <a:pt x="349" y="5401"/>
                    <a:pt x="635" y="5153"/>
                    <a:pt x="280" y="5390"/>
                  </a:cubicBezTo>
                  <a:cubicBezTo>
                    <a:pt x="297" y="5443"/>
                    <a:pt x="287" y="5517"/>
                    <a:pt x="333" y="5550"/>
                  </a:cubicBezTo>
                  <a:cubicBezTo>
                    <a:pt x="425" y="5615"/>
                    <a:pt x="653" y="5656"/>
                    <a:pt x="653" y="5656"/>
                  </a:cubicBezTo>
                  <a:cubicBezTo>
                    <a:pt x="897" y="5596"/>
                    <a:pt x="860" y="5644"/>
                    <a:pt x="1027" y="5443"/>
                  </a:cubicBezTo>
                  <a:cubicBezTo>
                    <a:pt x="1068" y="5394"/>
                    <a:pt x="1071" y="5294"/>
                    <a:pt x="1134" y="5283"/>
                  </a:cubicBezTo>
                  <a:cubicBezTo>
                    <a:pt x="1484" y="5219"/>
                    <a:pt x="1845" y="5247"/>
                    <a:pt x="2201" y="5230"/>
                  </a:cubicBezTo>
                  <a:cubicBezTo>
                    <a:pt x="2255" y="5212"/>
                    <a:pt x="2317" y="5211"/>
                    <a:pt x="2361" y="5176"/>
                  </a:cubicBezTo>
                  <a:cubicBezTo>
                    <a:pt x="2455" y="5101"/>
                    <a:pt x="2486" y="4962"/>
                    <a:pt x="2521" y="4856"/>
                  </a:cubicBezTo>
                  <a:cubicBezTo>
                    <a:pt x="2504" y="4660"/>
                    <a:pt x="2502" y="4463"/>
                    <a:pt x="2468" y="4269"/>
                  </a:cubicBezTo>
                  <a:cubicBezTo>
                    <a:pt x="2375" y="3742"/>
                    <a:pt x="2404" y="4126"/>
                    <a:pt x="2255" y="3789"/>
                  </a:cubicBezTo>
                  <a:lnTo>
                    <a:pt x="2094" y="3309"/>
                  </a:lnTo>
                  <a:lnTo>
                    <a:pt x="2041" y="3149"/>
                  </a:lnTo>
                  <a:cubicBezTo>
                    <a:pt x="2059" y="2953"/>
                    <a:pt x="2068" y="2756"/>
                    <a:pt x="2094" y="2562"/>
                  </a:cubicBezTo>
                  <a:cubicBezTo>
                    <a:pt x="2104" y="2489"/>
                    <a:pt x="2133" y="2420"/>
                    <a:pt x="2148" y="2348"/>
                  </a:cubicBezTo>
                  <a:cubicBezTo>
                    <a:pt x="2169" y="2242"/>
                    <a:pt x="2183" y="2135"/>
                    <a:pt x="2201" y="2028"/>
                  </a:cubicBezTo>
                  <a:cubicBezTo>
                    <a:pt x="2079" y="1539"/>
                    <a:pt x="2176" y="1723"/>
                    <a:pt x="1988" y="1441"/>
                  </a:cubicBezTo>
                  <a:cubicBezTo>
                    <a:pt x="1970" y="1281"/>
                    <a:pt x="1959" y="1120"/>
                    <a:pt x="1934" y="961"/>
                  </a:cubicBezTo>
                  <a:cubicBezTo>
                    <a:pt x="1906" y="782"/>
                    <a:pt x="1828" y="609"/>
                    <a:pt x="1828" y="427"/>
                  </a:cubicBezTo>
                  <a:lnTo>
                    <a:pt x="18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6" name="Google Shape;816;p63"/>
            <p:cNvSpPr/>
            <p:nvPr/>
          </p:nvSpPr>
          <p:spPr>
            <a:xfrm>
              <a:off x="3876" y="2637"/>
              <a:ext cx="289" cy="678"/>
            </a:xfrm>
            <a:custGeom>
              <a:avLst/>
              <a:gdLst/>
              <a:ahLst/>
              <a:cxnLst/>
              <a:rect l="l" t="t" r="r" b="b"/>
              <a:pathLst>
                <a:path w="2407" h="5656" extrusionOk="0">
                  <a:moveTo>
                    <a:pt x="1070" y="321"/>
                  </a:moveTo>
                  <a:cubicBezTo>
                    <a:pt x="1087" y="730"/>
                    <a:pt x="1084" y="1140"/>
                    <a:pt x="1121" y="1548"/>
                  </a:cubicBezTo>
                  <a:cubicBezTo>
                    <a:pt x="1135" y="1694"/>
                    <a:pt x="1223" y="1975"/>
                    <a:pt x="1223" y="1975"/>
                  </a:cubicBezTo>
                  <a:cubicBezTo>
                    <a:pt x="1206" y="2188"/>
                    <a:pt x="1212" y="2405"/>
                    <a:pt x="1172" y="2615"/>
                  </a:cubicBezTo>
                  <a:cubicBezTo>
                    <a:pt x="1160" y="2678"/>
                    <a:pt x="1095" y="2717"/>
                    <a:pt x="1070" y="2775"/>
                  </a:cubicBezTo>
                  <a:cubicBezTo>
                    <a:pt x="1027" y="2878"/>
                    <a:pt x="968" y="3095"/>
                    <a:pt x="968" y="3095"/>
                  </a:cubicBezTo>
                  <a:cubicBezTo>
                    <a:pt x="1005" y="3709"/>
                    <a:pt x="797" y="3859"/>
                    <a:pt x="1172" y="4056"/>
                  </a:cubicBezTo>
                  <a:cubicBezTo>
                    <a:pt x="1220" y="4081"/>
                    <a:pt x="1274" y="4091"/>
                    <a:pt x="1325" y="4109"/>
                  </a:cubicBezTo>
                  <a:lnTo>
                    <a:pt x="1783" y="3949"/>
                  </a:lnTo>
                  <a:lnTo>
                    <a:pt x="1936" y="3896"/>
                  </a:lnTo>
                  <a:cubicBezTo>
                    <a:pt x="2055" y="3913"/>
                    <a:pt x="2186" y="3893"/>
                    <a:pt x="2293" y="3949"/>
                  </a:cubicBezTo>
                  <a:cubicBezTo>
                    <a:pt x="2407" y="4009"/>
                    <a:pt x="2297" y="4355"/>
                    <a:pt x="2293" y="4376"/>
                  </a:cubicBezTo>
                  <a:cubicBezTo>
                    <a:pt x="1846" y="4282"/>
                    <a:pt x="2060" y="4292"/>
                    <a:pt x="2191" y="4429"/>
                  </a:cubicBezTo>
                  <a:cubicBezTo>
                    <a:pt x="2234" y="4475"/>
                    <a:pt x="2259" y="4536"/>
                    <a:pt x="2293" y="4589"/>
                  </a:cubicBezTo>
                  <a:cubicBezTo>
                    <a:pt x="2276" y="4643"/>
                    <a:pt x="2280" y="4710"/>
                    <a:pt x="2242" y="4749"/>
                  </a:cubicBezTo>
                  <a:cubicBezTo>
                    <a:pt x="2115" y="4882"/>
                    <a:pt x="1948" y="4704"/>
                    <a:pt x="2242" y="4909"/>
                  </a:cubicBezTo>
                  <a:cubicBezTo>
                    <a:pt x="2225" y="5016"/>
                    <a:pt x="2251" y="5142"/>
                    <a:pt x="2191" y="5230"/>
                  </a:cubicBezTo>
                  <a:cubicBezTo>
                    <a:pt x="2074" y="5401"/>
                    <a:pt x="1801" y="5153"/>
                    <a:pt x="2140" y="5390"/>
                  </a:cubicBezTo>
                  <a:cubicBezTo>
                    <a:pt x="2123" y="5443"/>
                    <a:pt x="2133" y="5517"/>
                    <a:pt x="2089" y="5550"/>
                  </a:cubicBezTo>
                  <a:cubicBezTo>
                    <a:pt x="2002" y="5615"/>
                    <a:pt x="1783" y="5656"/>
                    <a:pt x="1783" y="5656"/>
                  </a:cubicBezTo>
                  <a:cubicBezTo>
                    <a:pt x="1551" y="5596"/>
                    <a:pt x="1587" y="5644"/>
                    <a:pt x="1427" y="5443"/>
                  </a:cubicBezTo>
                  <a:cubicBezTo>
                    <a:pt x="1388" y="5394"/>
                    <a:pt x="1385" y="5294"/>
                    <a:pt x="1325" y="5283"/>
                  </a:cubicBezTo>
                  <a:cubicBezTo>
                    <a:pt x="990" y="5219"/>
                    <a:pt x="646" y="5247"/>
                    <a:pt x="306" y="5230"/>
                  </a:cubicBezTo>
                  <a:cubicBezTo>
                    <a:pt x="255" y="5212"/>
                    <a:pt x="195" y="5211"/>
                    <a:pt x="153" y="5176"/>
                  </a:cubicBezTo>
                  <a:cubicBezTo>
                    <a:pt x="64" y="5101"/>
                    <a:pt x="34" y="4962"/>
                    <a:pt x="0" y="4856"/>
                  </a:cubicBezTo>
                  <a:cubicBezTo>
                    <a:pt x="17" y="4660"/>
                    <a:pt x="19" y="4463"/>
                    <a:pt x="51" y="4269"/>
                  </a:cubicBezTo>
                  <a:cubicBezTo>
                    <a:pt x="140" y="3742"/>
                    <a:pt x="112" y="4126"/>
                    <a:pt x="255" y="3789"/>
                  </a:cubicBezTo>
                  <a:lnTo>
                    <a:pt x="408" y="3309"/>
                  </a:lnTo>
                  <a:lnTo>
                    <a:pt x="459" y="3149"/>
                  </a:lnTo>
                  <a:cubicBezTo>
                    <a:pt x="442" y="2953"/>
                    <a:pt x="433" y="2756"/>
                    <a:pt x="408" y="2562"/>
                  </a:cubicBezTo>
                  <a:cubicBezTo>
                    <a:pt x="399" y="2489"/>
                    <a:pt x="371" y="2420"/>
                    <a:pt x="357" y="2348"/>
                  </a:cubicBezTo>
                  <a:cubicBezTo>
                    <a:pt x="337" y="2242"/>
                    <a:pt x="323" y="2135"/>
                    <a:pt x="306" y="2028"/>
                  </a:cubicBezTo>
                  <a:cubicBezTo>
                    <a:pt x="423" y="1539"/>
                    <a:pt x="330" y="1723"/>
                    <a:pt x="510" y="1441"/>
                  </a:cubicBezTo>
                  <a:cubicBezTo>
                    <a:pt x="527" y="1281"/>
                    <a:pt x="537" y="1120"/>
                    <a:pt x="561" y="961"/>
                  </a:cubicBezTo>
                  <a:cubicBezTo>
                    <a:pt x="588" y="782"/>
                    <a:pt x="663" y="609"/>
                    <a:pt x="663" y="427"/>
                  </a:cubicBezTo>
                  <a:lnTo>
                    <a:pt x="66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817" name="Google Shape;817;p63"/>
            <p:cNvCxnSpPr/>
            <p:nvPr/>
          </p:nvCxnSpPr>
          <p:spPr>
            <a:xfrm>
              <a:off x="3561" y="1768"/>
              <a:ext cx="0" cy="1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18" name="Google Shape;818;p63"/>
            <p:cNvCxnSpPr/>
            <p:nvPr/>
          </p:nvCxnSpPr>
          <p:spPr>
            <a:xfrm>
              <a:off x="3895" y="1761"/>
              <a:ext cx="6" cy="1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19" name="Google Shape;819;p63"/>
            <p:cNvCxnSpPr/>
            <p:nvPr/>
          </p:nvCxnSpPr>
          <p:spPr>
            <a:xfrm>
              <a:off x="3632" y="1729"/>
              <a:ext cx="9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820" name="Google Shape;82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417" y="3463924"/>
            <a:ext cx="938865" cy="142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0167" y="2648268"/>
            <a:ext cx="1347333" cy="95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6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PERSON</a:t>
            </a:r>
            <a:endParaRPr/>
          </a:p>
        </p:txBody>
      </p:sp>
      <p:grpSp>
        <p:nvGrpSpPr>
          <p:cNvPr id="827" name="Google Shape;827;p64"/>
          <p:cNvGrpSpPr/>
          <p:nvPr/>
        </p:nvGrpSpPr>
        <p:grpSpPr>
          <a:xfrm>
            <a:off x="2197100" y="1627189"/>
            <a:ext cx="5943600" cy="4221162"/>
            <a:chOff x="1384" y="1025"/>
            <a:chExt cx="3744" cy="2659"/>
          </a:xfrm>
        </p:grpSpPr>
        <p:sp>
          <p:nvSpPr>
            <p:cNvPr id="828" name="Google Shape;828;p64"/>
            <p:cNvSpPr/>
            <p:nvPr/>
          </p:nvSpPr>
          <p:spPr>
            <a:xfrm>
              <a:off x="1384" y="1025"/>
              <a:ext cx="3744" cy="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9" name="Google Shape;829;p64"/>
            <p:cNvSpPr/>
            <p:nvPr/>
          </p:nvSpPr>
          <p:spPr>
            <a:xfrm>
              <a:off x="2740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0" name="Google Shape;830;p64"/>
            <p:cNvSpPr/>
            <p:nvPr/>
          </p:nvSpPr>
          <p:spPr>
            <a:xfrm>
              <a:off x="4566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1" name="Google Shape;831;p64"/>
            <p:cNvSpPr/>
            <p:nvPr/>
          </p:nvSpPr>
          <p:spPr>
            <a:xfrm>
              <a:off x="2781" y="106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2" name="Google Shape;832;p64"/>
            <p:cNvSpPr/>
            <p:nvPr/>
          </p:nvSpPr>
          <p:spPr>
            <a:xfrm>
              <a:off x="2781" y="106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4"/>
            <p:cNvSpPr/>
            <p:nvPr/>
          </p:nvSpPr>
          <p:spPr>
            <a:xfrm>
              <a:off x="2781" y="1176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4" name="Google Shape;834;p64"/>
            <p:cNvSpPr/>
            <p:nvPr/>
          </p:nvSpPr>
          <p:spPr>
            <a:xfrm>
              <a:off x="2781" y="117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64"/>
            <p:cNvSpPr/>
            <p:nvPr/>
          </p:nvSpPr>
          <p:spPr>
            <a:xfrm>
              <a:off x="2781" y="1284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6" name="Google Shape;836;p64"/>
            <p:cNvSpPr/>
            <p:nvPr/>
          </p:nvSpPr>
          <p:spPr>
            <a:xfrm>
              <a:off x="2781" y="128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64"/>
            <p:cNvSpPr/>
            <p:nvPr/>
          </p:nvSpPr>
          <p:spPr>
            <a:xfrm>
              <a:off x="2781" y="1391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8" name="Google Shape;838;p64"/>
            <p:cNvSpPr/>
            <p:nvPr/>
          </p:nvSpPr>
          <p:spPr>
            <a:xfrm>
              <a:off x="2781" y="139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64"/>
            <p:cNvSpPr/>
            <p:nvPr/>
          </p:nvSpPr>
          <p:spPr>
            <a:xfrm>
              <a:off x="2781" y="149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0" name="Google Shape;840;p64"/>
            <p:cNvSpPr/>
            <p:nvPr/>
          </p:nvSpPr>
          <p:spPr>
            <a:xfrm>
              <a:off x="2781" y="149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64"/>
            <p:cNvSpPr/>
            <p:nvPr/>
          </p:nvSpPr>
          <p:spPr>
            <a:xfrm>
              <a:off x="2781" y="1606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2" name="Google Shape;842;p64"/>
            <p:cNvSpPr/>
            <p:nvPr/>
          </p:nvSpPr>
          <p:spPr>
            <a:xfrm>
              <a:off x="2781" y="160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4"/>
            <p:cNvSpPr/>
            <p:nvPr/>
          </p:nvSpPr>
          <p:spPr>
            <a:xfrm>
              <a:off x="2781" y="171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4" name="Google Shape;844;p64"/>
            <p:cNvSpPr/>
            <p:nvPr/>
          </p:nvSpPr>
          <p:spPr>
            <a:xfrm>
              <a:off x="2781" y="171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4"/>
            <p:cNvSpPr/>
            <p:nvPr/>
          </p:nvSpPr>
          <p:spPr>
            <a:xfrm>
              <a:off x="2781" y="182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6" name="Google Shape;846;p64"/>
            <p:cNvSpPr/>
            <p:nvPr/>
          </p:nvSpPr>
          <p:spPr>
            <a:xfrm>
              <a:off x="3673" y="181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4"/>
            <p:cNvSpPr/>
            <p:nvPr/>
          </p:nvSpPr>
          <p:spPr>
            <a:xfrm>
              <a:off x="2781" y="1927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8" name="Google Shape;848;p64"/>
            <p:cNvSpPr/>
            <p:nvPr/>
          </p:nvSpPr>
          <p:spPr>
            <a:xfrm>
              <a:off x="2781" y="192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4"/>
            <p:cNvSpPr/>
            <p:nvPr/>
          </p:nvSpPr>
          <p:spPr>
            <a:xfrm>
              <a:off x="2781" y="2035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0" name="Google Shape;850;p64"/>
            <p:cNvSpPr/>
            <p:nvPr/>
          </p:nvSpPr>
          <p:spPr>
            <a:xfrm>
              <a:off x="2781" y="203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64"/>
            <p:cNvSpPr/>
            <p:nvPr/>
          </p:nvSpPr>
          <p:spPr>
            <a:xfrm>
              <a:off x="2781" y="2142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2" name="Google Shape;852;p64"/>
            <p:cNvSpPr/>
            <p:nvPr/>
          </p:nvSpPr>
          <p:spPr>
            <a:xfrm>
              <a:off x="2781" y="214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64"/>
            <p:cNvSpPr/>
            <p:nvPr/>
          </p:nvSpPr>
          <p:spPr>
            <a:xfrm>
              <a:off x="2781" y="225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4" name="Google Shape;854;p64"/>
            <p:cNvSpPr/>
            <p:nvPr/>
          </p:nvSpPr>
          <p:spPr>
            <a:xfrm>
              <a:off x="2781" y="224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64"/>
            <p:cNvSpPr/>
            <p:nvPr/>
          </p:nvSpPr>
          <p:spPr>
            <a:xfrm>
              <a:off x="2781" y="2357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6" name="Google Shape;856;p64"/>
            <p:cNvSpPr/>
            <p:nvPr/>
          </p:nvSpPr>
          <p:spPr>
            <a:xfrm>
              <a:off x="2781" y="235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64"/>
            <p:cNvSpPr/>
            <p:nvPr/>
          </p:nvSpPr>
          <p:spPr>
            <a:xfrm>
              <a:off x="2781" y="2464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8" name="Google Shape;858;p64"/>
            <p:cNvSpPr/>
            <p:nvPr/>
          </p:nvSpPr>
          <p:spPr>
            <a:xfrm>
              <a:off x="2781" y="246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4"/>
            <p:cNvSpPr/>
            <p:nvPr/>
          </p:nvSpPr>
          <p:spPr>
            <a:xfrm>
              <a:off x="2781" y="2572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0" name="Google Shape;860;p64"/>
            <p:cNvSpPr/>
            <p:nvPr/>
          </p:nvSpPr>
          <p:spPr>
            <a:xfrm>
              <a:off x="2781" y="257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4"/>
            <p:cNvSpPr/>
            <p:nvPr/>
          </p:nvSpPr>
          <p:spPr>
            <a:xfrm>
              <a:off x="2781" y="2679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2" name="Google Shape;862;p64"/>
            <p:cNvSpPr/>
            <p:nvPr/>
          </p:nvSpPr>
          <p:spPr>
            <a:xfrm>
              <a:off x="2781" y="267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4"/>
            <p:cNvSpPr/>
            <p:nvPr/>
          </p:nvSpPr>
          <p:spPr>
            <a:xfrm>
              <a:off x="2781" y="2787"/>
              <a:ext cx="17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4" name="Google Shape;864;p64"/>
            <p:cNvSpPr/>
            <p:nvPr/>
          </p:nvSpPr>
          <p:spPr>
            <a:xfrm>
              <a:off x="2781" y="278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64"/>
            <p:cNvSpPr/>
            <p:nvPr/>
          </p:nvSpPr>
          <p:spPr>
            <a:xfrm>
              <a:off x="2781" y="2893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6" name="Google Shape;866;p64"/>
            <p:cNvSpPr/>
            <p:nvPr/>
          </p:nvSpPr>
          <p:spPr>
            <a:xfrm>
              <a:off x="2781" y="289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4"/>
            <p:cNvSpPr/>
            <p:nvPr/>
          </p:nvSpPr>
          <p:spPr>
            <a:xfrm>
              <a:off x="2781" y="3001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8" name="Google Shape;868;p64"/>
            <p:cNvSpPr/>
            <p:nvPr/>
          </p:nvSpPr>
          <p:spPr>
            <a:xfrm>
              <a:off x="2781" y="299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4"/>
            <p:cNvSpPr/>
            <p:nvPr/>
          </p:nvSpPr>
          <p:spPr>
            <a:xfrm>
              <a:off x="2781" y="3108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0" name="Google Shape;870;p64"/>
            <p:cNvSpPr/>
            <p:nvPr/>
          </p:nvSpPr>
          <p:spPr>
            <a:xfrm>
              <a:off x="2781" y="310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64"/>
            <p:cNvSpPr/>
            <p:nvPr/>
          </p:nvSpPr>
          <p:spPr>
            <a:xfrm>
              <a:off x="2781" y="3215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2" name="Google Shape;872;p64"/>
            <p:cNvSpPr/>
            <p:nvPr/>
          </p:nvSpPr>
          <p:spPr>
            <a:xfrm>
              <a:off x="2781" y="321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64"/>
            <p:cNvSpPr/>
            <p:nvPr/>
          </p:nvSpPr>
          <p:spPr>
            <a:xfrm>
              <a:off x="2781" y="332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4" name="Google Shape;874;p64"/>
            <p:cNvSpPr/>
            <p:nvPr/>
          </p:nvSpPr>
          <p:spPr>
            <a:xfrm>
              <a:off x="2781" y="332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64"/>
            <p:cNvSpPr/>
            <p:nvPr/>
          </p:nvSpPr>
          <p:spPr>
            <a:xfrm>
              <a:off x="2781" y="3430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6" name="Google Shape;876;p64"/>
            <p:cNvSpPr/>
            <p:nvPr/>
          </p:nvSpPr>
          <p:spPr>
            <a:xfrm>
              <a:off x="2781" y="342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64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8" name="Google Shape;878;p64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9" name="Google Shape;879;p64"/>
            <p:cNvSpPr/>
            <p:nvPr/>
          </p:nvSpPr>
          <p:spPr>
            <a:xfrm>
              <a:off x="2740" y="1065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0" name="Google Shape;880;p64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1" name="Google Shape;881;p64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2" name="Google Shape;882;p64"/>
            <p:cNvSpPr/>
            <p:nvPr/>
          </p:nvSpPr>
          <p:spPr>
            <a:xfrm>
              <a:off x="2736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3" name="Google Shape;883;p64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4" name="Google Shape;884;p64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5" name="Google Shape;885;p64"/>
            <p:cNvSpPr/>
            <p:nvPr/>
          </p:nvSpPr>
          <p:spPr>
            <a:xfrm>
              <a:off x="2740" y="3538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6" name="Google Shape;886;p64"/>
            <p:cNvSpPr/>
            <p:nvPr/>
          </p:nvSpPr>
          <p:spPr>
            <a:xfrm>
              <a:off x="4607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7" name="Google Shape;887;p64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8" name="Google Shape;888;p64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9" name="Google Shape;889;p64"/>
            <p:cNvSpPr/>
            <p:nvPr/>
          </p:nvSpPr>
          <p:spPr>
            <a:xfrm>
              <a:off x="2736" y="354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64"/>
            <p:cNvSpPr/>
            <p:nvPr/>
          </p:nvSpPr>
          <p:spPr>
            <a:xfrm>
              <a:off x="3555" y="1255"/>
              <a:ext cx="244" cy="391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1" name="Google Shape;891;p64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159" h="1140" extrusionOk="0">
                  <a:moveTo>
                    <a:pt x="733" y="18"/>
                  </a:moveTo>
                  <a:cubicBezTo>
                    <a:pt x="611" y="0"/>
                    <a:pt x="357" y="24"/>
                    <a:pt x="208" y="125"/>
                  </a:cubicBezTo>
                  <a:cubicBezTo>
                    <a:pt x="0" y="266"/>
                    <a:pt x="157" y="900"/>
                    <a:pt x="208" y="978"/>
                  </a:cubicBezTo>
                  <a:cubicBezTo>
                    <a:pt x="270" y="1071"/>
                    <a:pt x="418" y="1049"/>
                    <a:pt x="523" y="1084"/>
                  </a:cubicBezTo>
                  <a:cubicBezTo>
                    <a:pt x="698" y="1049"/>
                    <a:pt x="969" y="1140"/>
                    <a:pt x="1048" y="978"/>
                  </a:cubicBezTo>
                  <a:cubicBezTo>
                    <a:pt x="1159" y="753"/>
                    <a:pt x="1054" y="456"/>
                    <a:pt x="943" y="231"/>
                  </a:cubicBezTo>
                  <a:cubicBezTo>
                    <a:pt x="894" y="131"/>
                    <a:pt x="856" y="36"/>
                    <a:pt x="733" y="18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2" name="Google Shape;892;p64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4" y="1"/>
                  </a:moveTo>
                  <a:cubicBezTo>
                    <a:pt x="36" y="0"/>
                    <a:pt x="21" y="2"/>
                    <a:pt x="12" y="8"/>
                  </a:cubicBezTo>
                  <a:cubicBezTo>
                    <a:pt x="0" y="16"/>
                    <a:pt x="9" y="54"/>
                    <a:pt x="12" y="59"/>
                  </a:cubicBezTo>
                  <a:cubicBezTo>
                    <a:pt x="16" y="65"/>
                    <a:pt x="25" y="63"/>
                    <a:pt x="31" y="65"/>
                  </a:cubicBezTo>
                  <a:cubicBezTo>
                    <a:pt x="42" y="63"/>
                    <a:pt x="58" y="69"/>
                    <a:pt x="63" y="59"/>
                  </a:cubicBezTo>
                  <a:cubicBezTo>
                    <a:pt x="69" y="45"/>
                    <a:pt x="63" y="28"/>
                    <a:pt x="56" y="14"/>
                  </a:cubicBezTo>
                  <a:cubicBezTo>
                    <a:pt x="53" y="8"/>
                    <a:pt x="51" y="3"/>
                    <a:pt x="44" y="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3" name="Google Shape;893;p64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1168" h="1471" extrusionOk="0">
                  <a:moveTo>
                    <a:pt x="956" y="53"/>
                  </a:moveTo>
                  <a:cubicBezTo>
                    <a:pt x="850" y="0"/>
                    <a:pt x="604" y="200"/>
                    <a:pt x="425" y="268"/>
                  </a:cubicBezTo>
                  <a:cubicBezTo>
                    <a:pt x="320" y="308"/>
                    <a:pt x="186" y="295"/>
                    <a:pt x="107" y="375"/>
                  </a:cubicBezTo>
                  <a:cubicBezTo>
                    <a:pt x="28" y="455"/>
                    <a:pt x="36" y="590"/>
                    <a:pt x="0" y="697"/>
                  </a:cubicBezTo>
                  <a:cubicBezTo>
                    <a:pt x="36" y="876"/>
                    <a:pt x="7" y="1082"/>
                    <a:pt x="107" y="1233"/>
                  </a:cubicBezTo>
                  <a:cubicBezTo>
                    <a:pt x="263" y="1471"/>
                    <a:pt x="1019" y="1241"/>
                    <a:pt x="1062" y="1233"/>
                  </a:cubicBezTo>
                  <a:cubicBezTo>
                    <a:pt x="1098" y="1126"/>
                    <a:pt x="1168" y="1025"/>
                    <a:pt x="1168" y="911"/>
                  </a:cubicBezTo>
                  <a:cubicBezTo>
                    <a:pt x="1168" y="798"/>
                    <a:pt x="1112" y="691"/>
                    <a:pt x="1062" y="590"/>
                  </a:cubicBezTo>
                  <a:cubicBezTo>
                    <a:pt x="942" y="347"/>
                    <a:pt x="1062" y="107"/>
                    <a:pt x="956" y="53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4" name="Google Shape;894;p64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58" y="3"/>
                  </a:moveTo>
                  <a:cubicBezTo>
                    <a:pt x="51" y="0"/>
                    <a:pt x="37" y="12"/>
                    <a:pt x="26" y="16"/>
                  </a:cubicBezTo>
                  <a:cubicBezTo>
                    <a:pt x="20" y="18"/>
                    <a:pt x="12" y="17"/>
                    <a:pt x="7" y="22"/>
                  </a:cubicBezTo>
                  <a:cubicBezTo>
                    <a:pt x="2" y="27"/>
                    <a:pt x="3" y="35"/>
                    <a:pt x="0" y="41"/>
                  </a:cubicBezTo>
                  <a:cubicBezTo>
                    <a:pt x="3" y="52"/>
                    <a:pt x="1" y="65"/>
                    <a:pt x="7" y="74"/>
                  </a:cubicBezTo>
                  <a:cubicBezTo>
                    <a:pt x="16" y="88"/>
                    <a:pt x="62" y="74"/>
                    <a:pt x="64" y="74"/>
                  </a:cubicBezTo>
                  <a:cubicBezTo>
                    <a:pt x="66" y="67"/>
                    <a:pt x="71" y="61"/>
                    <a:pt x="71" y="54"/>
                  </a:cubicBezTo>
                  <a:cubicBezTo>
                    <a:pt x="71" y="48"/>
                    <a:pt x="67" y="41"/>
                    <a:pt x="64" y="35"/>
                  </a:cubicBezTo>
                  <a:cubicBezTo>
                    <a:pt x="57" y="21"/>
                    <a:pt x="64" y="6"/>
                    <a:pt x="58" y="3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5" name="Google Shape;895;p64"/>
            <p:cNvSpPr/>
            <p:nvPr/>
          </p:nvSpPr>
          <p:spPr>
            <a:xfrm>
              <a:off x="3648" y="1447"/>
              <a:ext cx="67" cy="58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0"/>
                  </a:moveTo>
                  <a:cubicBezTo>
                    <a:pt x="18" y="11"/>
                    <a:pt x="13" y="22"/>
                    <a:pt x="9" y="32"/>
                  </a:cubicBezTo>
                  <a:cubicBezTo>
                    <a:pt x="7" y="39"/>
                    <a:pt x="0" y="45"/>
                    <a:pt x="3" y="51"/>
                  </a:cubicBezTo>
                  <a:cubicBezTo>
                    <a:pt x="6" y="57"/>
                    <a:pt x="16" y="56"/>
                    <a:pt x="22" y="58"/>
                  </a:cubicBezTo>
                  <a:cubicBezTo>
                    <a:pt x="50" y="49"/>
                    <a:pt x="35" y="51"/>
                    <a:pt x="67" y="5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6" name="Google Shape;896;p64"/>
            <p:cNvSpPr/>
            <p:nvPr/>
          </p:nvSpPr>
          <p:spPr>
            <a:xfrm>
              <a:off x="3631" y="1525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7" name="Google Shape;897;p64"/>
            <p:cNvSpPr/>
            <p:nvPr/>
          </p:nvSpPr>
          <p:spPr>
            <a:xfrm>
              <a:off x="3631" y="1526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8" name="Google Shape;898;p64"/>
            <p:cNvSpPr/>
            <p:nvPr/>
          </p:nvSpPr>
          <p:spPr>
            <a:xfrm>
              <a:off x="3631" y="1527"/>
              <a:ext cx="105" cy="1"/>
            </a:xfrm>
            <a:prstGeom prst="rect">
              <a:avLst/>
            </a:prstGeom>
            <a:solidFill>
              <a:srgbClr val="F18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9" name="Google Shape;899;p64"/>
            <p:cNvSpPr/>
            <p:nvPr/>
          </p:nvSpPr>
          <p:spPr>
            <a:xfrm>
              <a:off x="3631" y="1528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0" name="Google Shape;900;p64"/>
            <p:cNvSpPr/>
            <p:nvPr/>
          </p:nvSpPr>
          <p:spPr>
            <a:xfrm>
              <a:off x="3631" y="1529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1" name="Google Shape;901;p64"/>
            <p:cNvSpPr/>
            <p:nvPr/>
          </p:nvSpPr>
          <p:spPr>
            <a:xfrm>
              <a:off x="3631" y="1530"/>
              <a:ext cx="105" cy="1"/>
            </a:xfrm>
            <a:prstGeom prst="rect">
              <a:avLst/>
            </a:prstGeom>
            <a:solidFill>
              <a:srgbClr val="F28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2" name="Google Shape;902;p64"/>
            <p:cNvSpPr/>
            <p:nvPr/>
          </p:nvSpPr>
          <p:spPr>
            <a:xfrm>
              <a:off x="3631" y="1531"/>
              <a:ext cx="105" cy="1"/>
            </a:xfrm>
            <a:prstGeom prst="rect">
              <a:avLst/>
            </a:prstGeom>
            <a:solidFill>
              <a:srgbClr val="F28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3" name="Google Shape;903;p64"/>
            <p:cNvSpPr/>
            <p:nvPr/>
          </p:nvSpPr>
          <p:spPr>
            <a:xfrm>
              <a:off x="3631" y="1532"/>
              <a:ext cx="105" cy="1"/>
            </a:xfrm>
            <a:prstGeom prst="rect">
              <a:avLst/>
            </a:prstGeom>
            <a:solidFill>
              <a:srgbClr val="F28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4" name="Google Shape;904;p64"/>
            <p:cNvSpPr/>
            <p:nvPr/>
          </p:nvSpPr>
          <p:spPr>
            <a:xfrm>
              <a:off x="3631" y="1533"/>
              <a:ext cx="105" cy="1"/>
            </a:xfrm>
            <a:prstGeom prst="rect">
              <a:avLst/>
            </a:prstGeom>
            <a:solidFill>
              <a:srgbClr val="F288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5" name="Google Shape;905;p64"/>
            <p:cNvSpPr/>
            <p:nvPr/>
          </p:nvSpPr>
          <p:spPr>
            <a:xfrm>
              <a:off x="3631" y="1534"/>
              <a:ext cx="105" cy="1"/>
            </a:xfrm>
            <a:prstGeom prst="rect">
              <a:avLst/>
            </a:prstGeom>
            <a:solidFill>
              <a:srgbClr val="F38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6" name="Google Shape;906;p64"/>
            <p:cNvSpPr/>
            <p:nvPr/>
          </p:nvSpPr>
          <p:spPr>
            <a:xfrm>
              <a:off x="3631" y="1535"/>
              <a:ext cx="105" cy="1"/>
            </a:xfrm>
            <a:prstGeom prst="rect">
              <a:avLst/>
            </a:prstGeom>
            <a:solidFill>
              <a:srgbClr val="F386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7" name="Google Shape;907;p64"/>
            <p:cNvSpPr/>
            <p:nvPr/>
          </p:nvSpPr>
          <p:spPr>
            <a:xfrm>
              <a:off x="3631" y="1536"/>
              <a:ext cx="105" cy="1"/>
            </a:xfrm>
            <a:prstGeom prst="rect">
              <a:avLst/>
            </a:prstGeom>
            <a:solidFill>
              <a:srgbClr val="F38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8" name="Google Shape;908;p64"/>
            <p:cNvSpPr/>
            <p:nvPr/>
          </p:nvSpPr>
          <p:spPr>
            <a:xfrm>
              <a:off x="3631" y="1537"/>
              <a:ext cx="105" cy="1"/>
            </a:xfrm>
            <a:prstGeom prst="rect">
              <a:avLst/>
            </a:prstGeom>
            <a:solidFill>
              <a:srgbClr val="F485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9" name="Google Shape;909;p64"/>
            <p:cNvSpPr/>
            <p:nvPr/>
          </p:nvSpPr>
          <p:spPr>
            <a:xfrm>
              <a:off x="3631" y="1538"/>
              <a:ext cx="105" cy="1"/>
            </a:xfrm>
            <a:prstGeom prst="rect">
              <a:avLst/>
            </a:prstGeom>
            <a:solidFill>
              <a:srgbClr val="F48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0" name="Google Shape;910;p64"/>
            <p:cNvSpPr/>
            <p:nvPr/>
          </p:nvSpPr>
          <p:spPr>
            <a:xfrm>
              <a:off x="3631" y="1539"/>
              <a:ext cx="105" cy="1"/>
            </a:xfrm>
            <a:prstGeom prst="rect">
              <a:avLst/>
            </a:prstGeom>
            <a:solidFill>
              <a:srgbClr val="F483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1" name="Google Shape;911;p64"/>
            <p:cNvSpPr/>
            <p:nvPr/>
          </p:nvSpPr>
          <p:spPr>
            <a:xfrm>
              <a:off x="3631" y="1540"/>
              <a:ext cx="105" cy="1"/>
            </a:xfrm>
            <a:prstGeom prst="rect">
              <a:avLst/>
            </a:prstGeom>
            <a:solidFill>
              <a:srgbClr val="F48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2" name="Google Shape;912;p64"/>
            <p:cNvSpPr/>
            <p:nvPr/>
          </p:nvSpPr>
          <p:spPr>
            <a:xfrm>
              <a:off x="3631" y="1541"/>
              <a:ext cx="105" cy="1"/>
            </a:xfrm>
            <a:prstGeom prst="rect">
              <a:avLst/>
            </a:prstGeom>
            <a:solidFill>
              <a:srgbClr val="F48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3" name="Google Shape;913;p64"/>
            <p:cNvSpPr/>
            <p:nvPr/>
          </p:nvSpPr>
          <p:spPr>
            <a:xfrm>
              <a:off x="3631" y="1542"/>
              <a:ext cx="105" cy="1"/>
            </a:xfrm>
            <a:prstGeom prst="rect">
              <a:avLst/>
            </a:prstGeom>
            <a:solidFill>
              <a:srgbClr val="F58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4" name="Google Shape;914;p64"/>
            <p:cNvSpPr/>
            <p:nvPr/>
          </p:nvSpPr>
          <p:spPr>
            <a:xfrm>
              <a:off x="3631" y="1543"/>
              <a:ext cx="105" cy="1"/>
            </a:xfrm>
            <a:prstGeom prst="rect">
              <a:avLst/>
            </a:prstGeom>
            <a:solidFill>
              <a:srgbClr val="F57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5" name="Google Shape;915;p64"/>
            <p:cNvSpPr/>
            <p:nvPr/>
          </p:nvSpPr>
          <p:spPr>
            <a:xfrm>
              <a:off x="3631" y="1544"/>
              <a:ext cx="105" cy="1"/>
            </a:xfrm>
            <a:prstGeom prst="rect">
              <a:avLst/>
            </a:prstGeom>
            <a:solidFill>
              <a:srgbClr val="F57E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6" name="Google Shape;916;p64"/>
            <p:cNvSpPr/>
            <p:nvPr/>
          </p:nvSpPr>
          <p:spPr>
            <a:xfrm>
              <a:off x="3631" y="1545"/>
              <a:ext cx="105" cy="1"/>
            </a:xfrm>
            <a:prstGeom prst="rect">
              <a:avLst/>
            </a:prstGeom>
            <a:solidFill>
              <a:srgbClr val="F57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7" name="Google Shape;917;p64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8" name="Google Shape;918;p64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C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9" name="Google Shape;919;p64"/>
            <p:cNvSpPr/>
            <p:nvPr/>
          </p:nvSpPr>
          <p:spPr>
            <a:xfrm>
              <a:off x="3631" y="1547"/>
              <a:ext cx="105" cy="1"/>
            </a:xfrm>
            <a:prstGeom prst="rect">
              <a:avLst/>
            </a:prstGeom>
            <a:solidFill>
              <a:srgbClr val="F6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0" name="Google Shape;920;p64"/>
            <p:cNvSpPr/>
            <p:nvPr/>
          </p:nvSpPr>
          <p:spPr>
            <a:xfrm>
              <a:off x="3631" y="1548"/>
              <a:ext cx="105" cy="1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1" name="Google Shape;921;p64"/>
            <p:cNvSpPr/>
            <p:nvPr/>
          </p:nvSpPr>
          <p:spPr>
            <a:xfrm>
              <a:off x="3631" y="1549"/>
              <a:ext cx="105" cy="1"/>
            </a:xfrm>
            <a:prstGeom prst="rect">
              <a:avLst/>
            </a:prstGeom>
            <a:solidFill>
              <a:srgbClr val="F57A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2" name="Google Shape;922;p64"/>
            <p:cNvSpPr/>
            <p:nvPr/>
          </p:nvSpPr>
          <p:spPr>
            <a:xfrm>
              <a:off x="3631" y="1550"/>
              <a:ext cx="105" cy="1"/>
            </a:xfrm>
            <a:prstGeom prst="rect">
              <a:avLst/>
            </a:prstGeom>
            <a:solidFill>
              <a:srgbClr val="F479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3" name="Google Shape;923;p64"/>
            <p:cNvSpPr/>
            <p:nvPr/>
          </p:nvSpPr>
          <p:spPr>
            <a:xfrm>
              <a:off x="3631" y="1551"/>
              <a:ext cx="105" cy="2"/>
            </a:xfrm>
            <a:prstGeom prst="rect">
              <a:avLst/>
            </a:prstGeom>
            <a:solidFill>
              <a:srgbClr val="F37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4" name="Google Shape;924;p64"/>
            <p:cNvSpPr/>
            <p:nvPr/>
          </p:nvSpPr>
          <p:spPr>
            <a:xfrm>
              <a:off x="3631" y="1553"/>
              <a:ext cx="105" cy="1"/>
            </a:xfrm>
            <a:prstGeom prst="rect">
              <a:avLst/>
            </a:prstGeom>
            <a:solidFill>
              <a:srgbClr val="F277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5" name="Google Shape;925;p64"/>
            <p:cNvSpPr/>
            <p:nvPr/>
          </p:nvSpPr>
          <p:spPr>
            <a:xfrm>
              <a:off x="3631" y="1554"/>
              <a:ext cx="105" cy="1"/>
            </a:xfrm>
            <a:prstGeom prst="rect">
              <a:avLst/>
            </a:prstGeom>
            <a:solidFill>
              <a:srgbClr val="F176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6" name="Google Shape;926;p64"/>
            <p:cNvSpPr/>
            <p:nvPr/>
          </p:nvSpPr>
          <p:spPr>
            <a:xfrm>
              <a:off x="3631" y="1555"/>
              <a:ext cx="105" cy="2"/>
            </a:xfrm>
            <a:prstGeom prst="rect">
              <a:avLst/>
            </a:prstGeom>
            <a:solidFill>
              <a:srgbClr val="F07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7" name="Google Shape;927;p64"/>
            <p:cNvSpPr/>
            <p:nvPr/>
          </p:nvSpPr>
          <p:spPr>
            <a:xfrm>
              <a:off x="3631" y="1557"/>
              <a:ext cx="105" cy="1"/>
            </a:xfrm>
            <a:prstGeom prst="rect">
              <a:avLst/>
            </a:prstGeom>
            <a:solidFill>
              <a:srgbClr val="EF74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8" name="Google Shape;928;p64"/>
            <p:cNvSpPr/>
            <p:nvPr/>
          </p:nvSpPr>
          <p:spPr>
            <a:xfrm>
              <a:off x="3631" y="1558"/>
              <a:ext cx="105" cy="1"/>
            </a:xfrm>
            <a:prstGeom prst="rect">
              <a:avLst/>
            </a:prstGeom>
            <a:solidFill>
              <a:srgbClr val="EE7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9" name="Google Shape;929;p64"/>
            <p:cNvSpPr/>
            <p:nvPr/>
          </p:nvSpPr>
          <p:spPr>
            <a:xfrm>
              <a:off x="3631" y="1559"/>
              <a:ext cx="105" cy="1"/>
            </a:xfrm>
            <a:prstGeom prst="rect">
              <a:avLst/>
            </a:prstGeom>
            <a:solidFill>
              <a:srgbClr val="ED72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0" name="Google Shape;930;p64"/>
            <p:cNvSpPr/>
            <p:nvPr/>
          </p:nvSpPr>
          <p:spPr>
            <a:xfrm>
              <a:off x="3631" y="1560"/>
              <a:ext cx="105" cy="1"/>
            </a:xfrm>
            <a:prstGeom prst="rect">
              <a:avLst/>
            </a:prstGeom>
            <a:solidFill>
              <a:srgbClr val="EC72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1" name="Google Shape;931;p64"/>
            <p:cNvSpPr/>
            <p:nvPr/>
          </p:nvSpPr>
          <p:spPr>
            <a:xfrm>
              <a:off x="3631" y="1561"/>
              <a:ext cx="105" cy="1"/>
            </a:xfrm>
            <a:prstGeom prst="rect">
              <a:avLst/>
            </a:prstGeom>
            <a:solidFill>
              <a:srgbClr val="EB71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2" name="Google Shape;932;p64"/>
            <p:cNvSpPr/>
            <p:nvPr/>
          </p:nvSpPr>
          <p:spPr>
            <a:xfrm>
              <a:off x="3631" y="1562"/>
              <a:ext cx="105" cy="1"/>
            </a:xfrm>
            <a:prstGeom prst="rect">
              <a:avLst/>
            </a:prstGeom>
            <a:solidFill>
              <a:srgbClr val="EA7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3" name="Google Shape;933;p64"/>
            <p:cNvSpPr/>
            <p:nvPr/>
          </p:nvSpPr>
          <p:spPr>
            <a:xfrm>
              <a:off x="3631" y="1563"/>
              <a:ext cx="105" cy="2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4" name="Google Shape;934;p64"/>
            <p:cNvSpPr/>
            <p:nvPr/>
          </p:nvSpPr>
          <p:spPr>
            <a:xfrm>
              <a:off x="3631" y="1565"/>
              <a:ext cx="105" cy="1"/>
            </a:xfrm>
            <a:prstGeom prst="rect">
              <a:avLst/>
            </a:prstGeom>
            <a:solidFill>
              <a:srgbClr val="E86E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5" name="Google Shape;935;p64"/>
            <p:cNvSpPr/>
            <p:nvPr/>
          </p:nvSpPr>
          <p:spPr>
            <a:xfrm>
              <a:off x="3631" y="1566"/>
              <a:ext cx="105" cy="1"/>
            </a:xfrm>
            <a:prstGeom prst="rect">
              <a:avLst/>
            </a:prstGeom>
            <a:solidFill>
              <a:srgbClr val="E76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6" name="Google Shape;936;p64"/>
            <p:cNvSpPr/>
            <p:nvPr/>
          </p:nvSpPr>
          <p:spPr>
            <a:xfrm>
              <a:off x="3631" y="1567"/>
              <a:ext cx="105" cy="2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7" name="Google Shape;937;p64"/>
            <p:cNvSpPr/>
            <p:nvPr/>
          </p:nvSpPr>
          <p:spPr>
            <a:xfrm>
              <a:off x="3631" y="1569"/>
              <a:ext cx="105" cy="1"/>
            </a:xfrm>
            <a:prstGeom prst="rect">
              <a:avLst/>
            </a:prstGeom>
            <a:solidFill>
              <a:srgbClr val="E56B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8" name="Google Shape;938;p64"/>
            <p:cNvSpPr/>
            <p:nvPr/>
          </p:nvSpPr>
          <p:spPr>
            <a:xfrm>
              <a:off x="3631" y="1570"/>
              <a:ext cx="105" cy="1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9" name="Google Shape;939;p64"/>
            <p:cNvSpPr/>
            <p:nvPr/>
          </p:nvSpPr>
          <p:spPr>
            <a:xfrm>
              <a:off x="3632" y="1526"/>
              <a:ext cx="103" cy="43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6" y="5"/>
                  </a:moveTo>
                  <a:cubicBezTo>
                    <a:pt x="10" y="0"/>
                    <a:pt x="67" y="1"/>
                    <a:pt x="95" y="11"/>
                  </a:cubicBezTo>
                  <a:cubicBezTo>
                    <a:pt x="103" y="14"/>
                    <a:pt x="94" y="30"/>
                    <a:pt x="89" y="37"/>
                  </a:cubicBezTo>
                  <a:cubicBezTo>
                    <a:pt x="85" y="42"/>
                    <a:pt x="76" y="41"/>
                    <a:pt x="70" y="43"/>
                  </a:cubicBezTo>
                  <a:cubicBezTo>
                    <a:pt x="0" y="36"/>
                    <a:pt x="2" y="10"/>
                    <a:pt x="6" y="5"/>
                  </a:cubicBez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0" name="Google Shape;940;p64"/>
            <p:cNvSpPr/>
            <p:nvPr/>
          </p:nvSpPr>
          <p:spPr>
            <a:xfrm>
              <a:off x="3799" y="1320"/>
              <a:ext cx="61" cy="134"/>
            </a:xfrm>
            <a:custGeom>
              <a:avLst/>
              <a:gdLst/>
              <a:ahLst/>
              <a:cxnLst/>
              <a:rect l="l" t="t" r="r" b="b"/>
              <a:pathLst>
                <a:path w="61" h="134" extrusionOk="0">
                  <a:moveTo>
                    <a:pt x="0" y="70"/>
                  </a:moveTo>
                  <a:cubicBezTo>
                    <a:pt x="2" y="59"/>
                    <a:pt x="3" y="49"/>
                    <a:pt x="6" y="38"/>
                  </a:cubicBezTo>
                  <a:cubicBezTo>
                    <a:pt x="9" y="25"/>
                    <a:pt x="19" y="0"/>
                    <a:pt x="19" y="0"/>
                  </a:cubicBezTo>
                  <a:cubicBezTo>
                    <a:pt x="61" y="65"/>
                    <a:pt x="45" y="23"/>
                    <a:pt x="37" y="134"/>
                  </a:cubicBezTo>
                  <a:cubicBezTo>
                    <a:pt x="29" y="132"/>
                    <a:pt x="19" y="133"/>
                    <a:pt x="12" y="128"/>
                  </a:cubicBezTo>
                  <a:cubicBezTo>
                    <a:pt x="7" y="123"/>
                    <a:pt x="6" y="108"/>
                    <a:pt x="6" y="10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1" name="Google Shape;941;p64"/>
            <p:cNvSpPr/>
            <p:nvPr/>
          </p:nvSpPr>
          <p:spPr>
            <a:xfrm>
              <a:off x="3504" y="1348"/>
              <a:ext cx="57" cy="133"/>
            </a:xfrm>
            <a:custGeom>
              <a:avLst/>
              <a:gdLst/>
              <a:ahLst/>
              <a:cxnLst/>
              <a:rect l="l" t="t" r="r" b="b"/>
              <a:pathLst>
                <a:path w="57" h="133" extrusionOk="0">
                  <a:moveTo>
                    <a:pt x="57" y="36"/>
                  </a:moveTo>
                  <a:cubicBezTo>
                    <a:pt x="49" y="25"/>
                    <a:pt x="44" y="10"/>
                    <a:pt x="32" y="4"/>
                  </a:cubicBezTo>
                  <a:cubicBezTo>
                    <a:pt x="26" y="0"/>
                    <a:pt x="17" y="4"/>
                    <a:pt x="13" y="10"/>
                  </a:cubicBezTo>
                  <a:cubicBezTo>
                    <a:pt x="5" y="21"/>
                    <a:pt x="0" y="48"/>
                    <a:pt x="0" y="48"/>
                  </a:cubicBezTo>
                  <a:cubicBezTo>
                    <a:pt x="1" y="54"/>
                    <a:pt x="10" y="122"/>
                    <a:pt x="19" y="125"/>
                  </a:cubicBezTo>
                  <a:cubicBezTo>
                    <a:pt x="42" y="133"/>
                    <a:pt x="32" y="132"/>
                    <a:pt x="51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2" name="Google Shape;942;p64"/>
            <p:cNvSpPr/>
            <p:nvPr/>
          </p:nvSpPr>
          <p:spPr>
            <a:xfrm>
              <a:off x="3256" y="1632"/>
              <a:ext cx="934" cy="621"/>
            </a:xfrm>
            <a:custGeom>
              <a:avLst/>
              <a:gdLst/>
              <a:ahLst/>
              <a:cxnLst/>
              <a:rect l="l" t="t" r="r" b="b"/>
              <a:pathLst>
                <a:path w="15554" h="10357" extrusionOk="0">
                  <a:moveTo>
                    <a:pt x="6467" y="321"/>
                  </a:moveTo>
                  <a:cubicBezTo>
                    <a:pt x="6249" y="865"/>
                    <a:pt x="6262" y="764"/>
                    <a:pt x="6147" y="1281"/>
                  </a:cubicBezTo>
                  <a:cubicBezTo>
                    <a:pt x="6108" y="1458"/>
                    <a:pt x="6130" y="1657"/>
                    <a:pt x="6040" y="1815"/>
                  </a:cubicBezTo>
                  <a:cubicBezTo>
                    <a:pt x="5977" y="1926"/>
                    <a:pt x="5848" y="2013"/>
                    <a:pt x="5721" y="2028"/>
                  </a:cubicBezTo>
                  <a:cubicBezTo>
                    <a:pt x="4944" y="2122"/>
                    <a:pt x="4157" y="2099"/>
                    <a:pt x="3375" y="2135"/>
                  </a:cubicBezTo>
                  <a:cubicBezTo>
                    <a:pt x="3269" y="2206"/>
                    <a:pt x="3146" y="2258"/>
                    <a:pt x="3055" y="2348"/>
                  </a:cubicBezTo>
                  <a:cubicBezTo>
                    <a:pt x="2965" y="2439"/>
                    <a:pt x="2942" y="2588"/>
                    <a:pt x="2842" y="2669"/>
                  </a:cubicBezTo>
                  <a:cubicBezTo>
                    <a:pt x="2755" y="2739"/>
                    <a:pt x="2629" y="2740"/>
                    <a:pt x="2522" y="2775"/>
                  </a:cubicBezTo>
                  <a:cubicBezTo>
                    <a:pt x="2416" y="3096"/>
                    <a:pt x="2432" y="3140"/>
                    <a:pt x="2203" y="3416"/>
                  </a:cubicBezTo>
                  <a:cubicBezTo>
                    <a:pt x="2106" y="3531"/>
                    <a:pt x="1975" y="3617"/>
                    <a:pt x="1883" y="3736"/>
                  </a:cubicBezTo>
                  <a:cubicBezTo>
                    <a:pt x="1726" y="3938"/>
                    <a:pt x="1599" y="4163"/>
                    <a:pt x="1456" y="4376"/>
                  </a:cubicBezTo>
                  <a:cubicBezTo>
                    <a:pt x="1385" y="4483"/>
                    <a:pt x="1284" y="4575"/>
                    <a:pt x="1243" y="4696"/>
                  </a:cubicBezTo>
                  <a:cubicBezTo>
                    <a:pt x="975" y="5501"/>
                    <a:pt x="1337" y="4509"/>
                    <a:pt x="923" y="5337"/>
                  </a:cubicBezTo>
                  <a:cubicBezTo>
                    <a:pt x="750" y="5684"/>
                    <a:pt x="909" y="5671"/>
                    <a:pt x="604" y="5977"/>
                  </a:cubicBezTo>
                  <a:cubicBezTo>
                    <a:pt x="513" y="6068"/>
                    <a:pt x="390" y="6119"/>
                    <a:pt x="284" y="6190"/>
                  </a:cubicBezTo>
                  <a:cubicBezTo>
                    <a:pt x="284" y="6190"/>
                    <a:pt x="0" y="6831"/>
                    <a:pt x="284" y="6831"/>
                  </a:cubicBezTo>
                  <a:cubicBezTo>
                    <a:pt x="412" y="6831"/>
                    <a:pt x="426" y="6617"/>
                    <a:pt x="497" y="6510"/>
                  </a:cubicBezTo>
                  <a:cubicBezTo>
                    <a:pt x="568" y="6617"/>
                    <a:pt x="710" y="6702"/>
                    <a:pt x="710" y="6831"/>
                  </a:cubicBezTo>
                  <a:cubicBezTo>
                    <a:pt x="710" y="7056"/>
                    <a:pt x="497" y="7471"/>
                    <a:pt x="497" y="7471"/>
                  </a:cubicBezTo>
                  <a:cubicBezTo>
                    <a:pt x="533" y="7613"/>
                    <a:pt x="468" y="7952"/>
                    <a:pt x="604" y="7898"/>
                  </a:cubicBezTo>
                  <a:cubicBezTo>
                    <a:pt x="842" y="7803"/>
                    <a:pt x="1030" y="7258"/>
                    <a:pt x="1030" y="7258"/>
                  </a:cubicBezTo>
                  <a:cubicBezTo>
                    <a:pt x="1265" y="8435"/>
                    <a:pt x="899" y="8210"/>
                    <a:pt x="1563" y="8431"/>
                  </a:cubicBezTo>
                  <a:cubicBezTo>
                    <a:pt x="1599" y="8147"/>
                    <a:pt x="1431" y="7737"/>
                    <a:pt x="1670" y="7578"/>
                  </a:cubicBezTo>
                  <a:cubicBezTo>
                    <a:pt x="1857" y="7453"/>
                    <a:pt x="1670" y="8147"/>
                    <a:pt x="1883" y="8218"/>
                  </a:cubicBezTo>
                  <a:lnTo>
                    <a:pt x="2203" y="8325"/>
                  </a:lnTo>
                  <a:cubicBezTo>
                    <a:pt x="2238" y="8218"/>
                    <a:pt x="2309" y="8117"/>
                    <a:pt x="2309" y="8005"/>
                  </a:cubicBezTo>
                  <a:cubicBezTo>
                    <a:pt x="2309" y="7858"/>
                    <a:pt x="2056" y="7578"/>
                    <a:pt x="2203" y="7578"/>
                  </a:cubicBezTo>
                  <a:cubicBezTo>
                    <a:pt x="2459" y="7578"/>
                    <a:pt x="2842" y="8005"/>
                    <a:pt x="2842" y="8005"/>
                  </a:cubicBezTo>
                  <a:cubicBezTo>
                    <a:pt x="2913" y="7898"/>
                    <a:pt x="3055" y="7813"/>
                    <a:pt x="3055" y="7684"/>
                  </a:cubicBezTo>
                  <a:cubicBezTo>
                    <a:pt x="3055" y="7092"/>
                    <a:pt x="2885" y="7072"/>
                    <a:pt x="2522" y="6831"/>
                  </a:cubicBezTo>
                  <a:cubicBezTo>
                    <a:pt x="2558" y="6368"/>
                    <a:pt x="2517" y="5893"/>
                    <a:pt x="2629" y="5443"/>
                  </a:cubicBezTo>
                  <a:cubicBezTo>
                    <a:pt x="2716" y="5096"/>
                    <a:pt x="3039" y="5131"/>
                    <a:pt x="3269" y="5016"/>
                  </a:cubicBezTo>
                  <a:cubicBezTo>
                    <a:pt x="4095" y="4603"/>
                    <a:pt x="3104" y="4964"/>
                    <a:pt x="3908" y="4696"/>
                  </a:cubicBezTo>
                  <a:cubicBezTo>
                    <a:pt x="4299" y="4732"/>
                    <a:pt x="4694" y="4735"/>
                    <a:pt x="5081" y="4803"/>
                  </a:cubicBezTo>
                  <a:cubicBezTo>
                    <a:pt x="5302" y="4842"/>
                    <a:pt x="5721" y="5016"/>
                    <a:pt x="5721" y="5016"/>
                  </a:cubicBezTo>
                  <a:cubicBezTo>
                    <a:pt x="6058" y="5524"/>
                    <a:pt x="5893" y="5215"/>
                    <a:pt x="6147" y="5977"/>
                  </a:cubicBezTo>
                  <a:lnTo>
                    <a:pt x="6254" y="6297"/>
                  </a:lnTo>
                  <a:lnTo>
                    <a:pt x="6360" y="6617"/>
                  </a:lnTo>
                  <a:cubicBezTo>
                    <a:pt x="6396" y="7827"/>
                    <a:pt x="6330" y="9044"/>
                    <a:pt x="6467" y="10246"/>
                  </a:cubicBezTo>
                  <a:cubicBezTo>
                    <a:pt x="6480" y="10357"/>
                    <a:pt x="6674" y="10352"/>
                    <a:pt x="6787" y="10352"/>
                  </a:cubicBezTo>
                  <a:cubicBezTo>
                    <a:pt x="7038" y="10352"/>
                    <a:pt x="7284" y="10281"/>
                    <a:pt x="7533" y="10246"/>
                  </a:cubicBezTo>
                  <a:cubicBezTo>
                    <a:pt x="7941" y="10110"/>
                    <a:pt x="8196" y="10006"/>
                    <a:pt x="8599" y="9926"/>
                  </a:cubicBezTo>
                  <a:cubicBezTo>
                    <a:pt x="8811" y="9883"/>
                    <a:pt x="9027" y="9866"/>
                    <a:pt x="9238" y="9819"/>
                  </a:cubicBezTo>
                  <a:cubicBezTo>
                    <a:pt x="9348" y="9794"/>
                    <a:pt x="9447" y="9728"/>
                    <a:pt x="9558" y="9712"/>
                  </a:cubicBezTo>
                  <a:cubicBezTo>
                    <a:pt x="9947" y="9657"/>
                    <a:pt x="10340" y="9641"/>
                    <a:pt x="10731" y="9605"/>
                  </a:cubicBezTo>
                  <a:cubicBezTo>
                    <a:pt x="10695" y="9001"/>
                    <a:pt x="10703" y="8392"/>
                    <a:pt x="10624" y="7791"/>
                  </a:cubicBezTo>
                  <a:cubicBezTo>
                    <a:pt x="10595" y="7568"/>
                    <a:pt x="10482" y="7364"/>
                    <a:pt x="10411" y="7151"/>
                  </a:cubicBezTo>
                  <a:lnTo>
                    <a:pt x="10305" y="6831"/>
                  </a:lnTo>
                  <a:cubicBezTo>
                    <a:pt x="10269" y="6582"/>
                    <a:pt x="10239" y="6332"/>
                    <a:pt x="10198" y="6084"/>
                  </a:cubicBezTo>
                  <a:cubicBezTo>
                    <a:pt x="10168" y="5905"/>
                    <a:pt x="10121" y="5729"/>
                    <a:pt x="10091" y="5550"/>
                  </a:cubicBezTo>
                  <a:cubicBezTo>
                    <a:pt x="10050" y="5302"/>
                    <a:pt x="10020" y="5052"/>
                    <a:pt x="9985" y="4803"/>
                  </a:cubicBezTo>
                  <a:cubicBezTo>
                    <a:pt x="10020" y="4554"/>
                    <a:pt x="9979" y="4281"/>
                    <a:pt x="10091" y="4056"/>
                  </a:cubicBezTo>
                  <a:cubicBezTo>
                    <a:pt x="10142" y="3955"/>
                    <a:pt x="10299" y="3949"/>
                    <a:pt x="10411" y="3949"/>
                  </a:cubicBezTo>
                  <a:cubicBezTo>
                    <a:pt x="10698" y="3949"/>
                    <a:pt x="10980" y="4020"/>
                    <a:pt x="11264" y="4056"/>
                  </a:cubicBezTo>
                  <a:cubicBezTo>
                    <a:pt x="12117" y="4625"/>
                    <a:pt x="11086" y="3878"/>
                    <a:pt x="11797" y="4589"/>
                  </a:cubicBezTo>
                  <a:cubicBezTo>
                    <a:pt x="11888" y="4680"/>
                    <a:pt x="12010" y="4732"/>
                    <a:pt x="12117" y="4803"/>
                  </a:cubicBezTo>
                  <a:cubicBezTo>
                    <a:pt x="12614" y="5550"/>
                    <a:pt x="12330" y="5301"/>
                    <a:pt x="12863" y="5657"/>
                  </a:cubicBezTo>
                  <a:lnTo>
                    <a:pt x="13289" y="6297"/>
                  </a:lnTo>
                  <a:lnTo>
                    <a:pt x="13503" y="6617"/>
                  </a:lnTo>
                  <a:cubicBezTo>
                    <a:pt x="13538" y="6759"/>
                    <a:pt x="13583" y="6900"/>
                    <a:pt x="13609" y="7044"/>
                  </a:cubicBezTo>
                  <a:cubicBezTo>
                    <a:pt x="13654" y="7292"/>
                    <a:pt x="13603" y="7566"/>
                    <a:pt x="13716" y="7791"/>
                  </a:cubicBezTo>
                  <a:cubicBezTo>
                    <a:pt x="13766" y="7892"/>
                    <a:pt x="13929" y="7862"/>
                    <a:pt x="14036" y="7898"/>
                  </a:cubicBezTo>
                  <a:cubicBezTo>
                    <a:pt x="14289" y="7136"/>
                    <a:pt x="14124" y="7070"/>
                    <a:pt x="14462" y="7578"/>
                  </a:cubicBezTo>
                  <a:cubicBezTo>
                    <a:pt x="14533" y="7471"/>
                    <a:pt x="14618" y="7372"/>
                    <a:pt x="14675" y="7258"/>
                  </a:cubicBezTo>
                  <a:cubicBezTo>
                    <a:pt x="14878" y="6851"/>
                    <a:pt x="14614" y="6881"/>
                    <a:pt x="15102" y="7044"/>
                  </a:cubicBezTo>
                  <a:cubicBezTo>
                    <a:pt x="15173" y="6937"/>
                    <a:pt x="15315" y="6852"/>
                    <a:pt x="15315" y="6724"/>
                  </a:cubicBezTo>
                  <a:cubicBezTo>
                    <a:pt x="15315" y="6107"/>
                    <a:pt x="14711" y="6665"/>
                    <a:pt x="15421" y="6190"/>
                  </a:cubicBezTo>
                  <a:cubicBezTo>
                    <a:pt x="15178" y="5458"/>
                    <a:pt x="15554" y="6279"/>
                    <a:pt x="14782" y="5763"/>
                  </a:cubicBezTo>
                  <a:cubicBezTo>
                    <a:pt x="14688" y="5701"/>
                    <a:pt x="14780" y="5485"/>
                    <a:pt x="14675" y="5443"/>
                  </a:cubicBezTo>
                  <a:cubicBezTo>
                    <a:pt x="14376" y="5324"/>
                    <a:pt x="14036" y="5372"/>
                    <a:pt x="13716" y="5337"/>
                  </a:cubicBezTo>
                  <a:cubicBezTo>
                    <a:pt x="13488" y="5260"/>
                    <a:pt x="13246" y="5211"/>
                    <a:pt x="13076" y="5016"/>
                  </a:cubicBezTo>
                  <a:cubicBezTo>
                    <a:pt x="12907" y="4823"/>
                    <a:pt x="12731" y="4619"/>
                    <a:pt x="12650" y="4376"/>
                  </a:cubicBezTo>
                  <a:cubicBezTo>
                    <a:pt x="12543" y="4055"/>
                    <a:pt x="12560" y="4012"/>
                    <a:pt x="12330" y="3736"/>
                  </a:cubicBezTo>
                  <a:cubicBezTo>
                    <a:pt x="12035" y="3382"/>
                    <a:pt x="11995" y="3493"/>
                    <a:pt x="11797" y="3095"/>
                  </a:cubicBezTo>
                  <a:cubicBezTo>
                    <a:pt x="11747" y="2995"/>
                    <a:pt x="11770" y="2855"/>
                    <a:pt x="11690" y="2775"/>
                  </a:cubicBezTo>
                  <a:cubicBezTo>
                    <a:pt x="11611" y="2696"/>
                    <a:pt x="11469" y="2723"/>
                    <a:pt x="11371" y="2669"/>
                  </a:cubicBezTo>
                  <a:cubicBezTo>
                    <a:pt x="11147" y="2544"/>
                    <a:pt x="10944" y="2384"/>
                    <a:pt x="10731" y="2242"/>
                  </a:cubicBezTo>
                  <a:cubicBezTo>
                    <a:pt x="10417" y="2032"/>
                    <a:pt x="10194" y="1843"/>
                    <a:pt x="9771" y="1815"/>
                  </a:cubicBezTo>
                  <a:lnTo>
                    <a:pt x="8172" y="1708"/>
                  </a:lnTo>
                  <a:cubicBezTo>
                    <a:pt x="8066" y="1672"/>
                    <a:pt x="7932" y="1681"/>
                    <a:pt x="7853" y="1601"/>
                  </a:cubicBezTo>
                  <a:cubicBezTo>
                    <a:pt x="7773" y="1522"/>
                    <a:pt x="7773" y="1390"/>
                    <a:pt x="7746" y="1281"/>
                  </a:cubicBezTo>
                  <a:cubicBezTo>
                    <a:pt x="7591" y="659"/>
                    <a:pt x="7639" y="715"/>
                    <a:pt x="76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3" name="Google Shape;943;p64"/>
            <p:cNvSpPr/>
            <p:nvPr/>
          </p:nvSpPr>
          <p:spPr>
            <a:xfrm>
              <a:off x="3612" y="2208"/>
              <a:ext cx="430" cy="450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4" name="Google Shape;944;p64"/>
            <p:cNvSpPr/>
            <p:nvPr/>
          </p:nvSpPr>
          <p:spPr>
            <a:xfrm>
              <a:off x="3612" y="2208"/>
              <a:ext cx="430" cy="449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no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5" name="Google Shape;945;p64"/>
            <p:cNvSpPr/>
            <p:nvPr/>
          </p:nvSpPr>
          <p:spPr>
            <a:xfrm>
              <a:off x="3502" y="2656"/>
              <a:ext cx="302" cy="678"/>
            </a:xfrm>
            <a:custGeom>
              <a:avLst/>
              <a:gdLst/>
              <a:ahLst/>
              <a:cxnLst/>
              <a:rect l="l" t="t" r="r" b="b"/>
              <a:pathLst>
                <a:path w="2521" h="5656" extrusionOk="0">
                  <a:moveTo>
                    <a:pt x="1401" y="321"/>
                  </a:moveTo>
                  <a:cubicBezTo>
                    <a:pt x="1383" y="730"/>
                    <a:pt x="1387" y="1140"/>
                    <a:pt x="1347" y="1548"/>
                  </a:cubicBezTo>
                  <a:cubicBezTo>
                    <a:pt x="1333" y="1694"/>
                    <a:pt x="1240" y="1975"/>
                    <a:pt x="1240" y="1975"/>
                  </a:cubicBezTo>
                  <a:cubicBezTo>
                    <a:pt x="1258" y="2188"/>
                    <a:pt x="1252" y="2405"/>
                    <a:pt x="1294" y="2615"/>
                  </a:cubicBezTo>
                  <a:cubicBezTo>
                    <a:pt x="1306" y="2678"/>
                    <a:pt x="1374" y="2717"/>
                    <a:pt x="1401" y="2775"/>
                  </a:cubicBezTo>
                  <a:cubicBezTo>
                    <a:pt x="1446" y="2878"/>
                    <a:pt x="1507" y="3095"/>
                    <a:pt x="1507" y="3095"/>
                  </a:cubicBezTo>
                  <a:cubicBezTo>
                    <a:pt x="1469" y="3709"/>
                    <a:pt x="1687" y="3859"/>
                    <a:pt x="1294" y="4056"/>
                  </a:cubicBezTo>
                  <a:cubicBezTo>
                    <a:pt x="1243" y="4081"/>
                    <a:pt x="1187" y="4091"/>
                    <a:pt x="1134" y="4109"/>
                  </a:cubicBezTo>
                  <a:lnTo>
                    <a:pt x="653" y="3949"/>
                  </a:lnTo>
                  <a:lnTo>
                    <a:pt x="493" y="3896"/>
                  </a:lnTo>
                  <a:cubicBezTo>
                    <a:pt x="369" y="3913"/>
                    <a:pt x="232" y="3893"/>
                    <a:pt x="119" y="3949"/>
                  </a:cubicBezTo>
                  <a:cubicBezTo>
                    <a:pt x="0" y="4009"/>
                    <a:pt x="115" y="4355"/>
                    <a:pt x="119" y="4376"/>
                  </a:cubicBezTo>
                  <a:cubicBezTo>
                    <a:pt x="588" y="4282"/>
                    <a:pt x="364" y="4292"/>
                    <a:pt x="226" y="4429"/>
                  </a:cubicBezTo>
                  <a:cubicBezTo>
                    <a:pt x="181" y="4475"/>
                    <a:pt x="155" y="4536"/>
                    <a:pt x="119" y="4589"/>
                  </a:cubicBezTo>
                  <a:cubicBezTo>
                    <a:pt x="137" y="4643"/>
                    <a:pt x="133" y="4710"/>
                    <a:pt x="173" y="4749"/>
                  </a:cubicBezTo>
                  <a:cubicBezTo>
                    <a:pt x="305" y="4882"/>
                    <a:pt x="481" y="4704"/>
                    <a:pt x="173" y="4909"/>
                  </a:cubicBezTo>
                  <a:cubicBezTo>
                    <a:pt x="191" y="5016"/>
                    <a:pt x="163" y="5142"/>
                    <a:pt x="226" y="5230"/>
                  </a:cubicBezTo>
                  <a:cubicBezTo>
                    <a:pt x="349" y="5401"/>
                    <a:pt x="635" y="5153"/>
                    <a:pt x="280" y="5390"/>
                  </a:cubicBezTo>
                  <a:cubicBezTo>
                    <a:pt x="297" y="5443"/>
                    <a:pt x="287" y="5517"/>
                    <a:pt x="333" y="5550"/>
                  </a:cubicBezTo>
                  <a:cubicBezTo>
                    <a:pt x="425" y="5615"/>
                    <a:pt x="653" y="5656"/>
                    <a:pt x="653" y="5656"/>
                  </a:cubicBezTo>
                  <a:cubicBezTo>
                    <a:pt x="897" y="5596"/>
                    <a:pt x="860" y="5644"/>
                    <a:pt x="1027" y="5443"/>
                  </a:cubicBezTo>
                  <a:cubicBezTo>
                    <a:pt x="1068" y="5394"/>
                    <a:pt x="1071" y="5294"/>
                    <a:pt x="1134" y="5283"/>
                  </a:cubicBezTo>
                  <a:cubicBezTo>
                    <a:pt x="1484" y="5219"/>
                    <a:pt x="1845" y="5247"/>
                    <a:pt x="2201" y="5230"/>
                  </a:cubicBezTo>
                  <a:cubicBezTo>
                    <a:pt x="2255" y="5212"/>
                    <a:pt x="2317" y="5211"/>
                    <a:pt x="2361" y="5176"/>
                  </a:cubicBezTo>
                  <a:cubicBezTo>
                    <a:pt x="2455" y="5101"/>
                    <a:pt x="2486" y="4962"/>
                    <a:pt x="2521" y="4856"/>
                  </a:cubicBezTo>
                  <a:cubicBezTo>
                    <a:pt x="2504" y="4660"/>
                    <a:pt x="2502" y="4463"/>
                    <a:pt x="2468" y="4269"/>
                  </a:cubicBezTo>
                  <a:cubicBezTo>
                    <a:pt x="2375" y="3742"/>
                    <a:pt x="2404" y="4126"/>
                    <a:pt x="2255" y="3789"/>
                  </a:cubicBezTo>
                  <a:lnTo>
                    <a:pt x="2094" y="3309"/>
                  </a:lnTo>
                  <a:lnTo>
                    <a:pt x="2041" y="3149"/>
                  </a:lnTo>
                  <a:cubicBezTo>
                    <a:pt x="2059" y="2953"/>
                    <a:pt x="2068" y="2756"/>
                    <a:pt x="2094" y="2562"/>
                  </a:cubicBezTo>
                  <a:cubicBezTo>
                    <a:pt x="2104" y="2489"/>
                    <a:pt x="2133" y="2420"/>
                    <a:pt x="2148" y="2348"/>
                  </a:cubicBezTo>
                  <a:cubicBezTo>
                    <a:pt x="2169" y="2242"/>
                    <a:pt x="2183" y="2135"/>
                    <a:pt x="2201" y="2028"/>
                  </a:cubicBezTo>
                  <a:cubicBezTo>
                    <a:pt x="2079" y="1539"/>
                    <a:pt x="2176" y="1723"/>
                    <a:pt x="1988" y="1441"/>
                  </a:cubicBezTo>
                  <a:cubicBezTo>
                    <a:pt x="1970" y="1281"/>
                    <a:pt x="1959" y="1120"/>
                    <a:pt x="1934" y="961"/>
                  </a:cubicBezTo>
                  <a:cubicBezTo>
                    <a:pt x="1906" y="782"/>
                    <a:pt x="1828" y="609"/>
                    <a:pt x="1828" y="427"/>
                  </a:cubicBezTo>
                  <a:lnTo>
                    <a:pt x="18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6" name="Google Shape;946;p64"/>
            <p:cNvSpPr/>
            <p:nvPr/>
          </p:nvSpPr>
          <p:spPr>
            <a:xfrm>
              <a:off x="3876" y="2637"/>
              <a:ext cx="289" cy="678"/>
            </a:xfrm>
            <a:custGeom>
              <a:avLst/>
              <a:gdLst/>
              <a:ahLst/>
              <a:cxnLst/>
              <a:rect l="l" t="t" r="r" b="b"/>
              <a:pathLst>
                <a:path w="2407" h="5656" extrusionOk="0">
                  <a:moveTo>
                    <a:pt x="1070" y="321"/>
                  </a:moveTo>
                  <a:cubicBezTo>
                    <a:pt x="1087" y="730"/>
                    <a:pt x="1084" y="1140"/>
                    <a:pt x="1121" y="1548"/>
                  </a:cubicBezTo>
                  <a:cubicBezTo>
                    <a:pt x="1135" y="1694"/>
                    <a:pt x="1223" y="1975"/>
                    <a:pt x="1223" y="1975"/>
                  </a:cubicBezTo>
                  <a:cubicBezTo>
                    <a:pt x="1206" y="2188"/>
                    <a:pt x="1212" y="2405"/>
                    <a:pt x="1172" y="2615"/>
                  </a:cubicBezTo>
                  <a:cubicBezTo>
                    <a:pt x="1160" y="2678"/>
                    <a:pt x="1095" y="2717"/>
                    <a:pt x="1070" y="2775"/>
                  </a:cubicBezTo>
                  <a:cubicBezTo>
                    <a:pt x="1027" y="2878"/>
                    <a:pt x="968" y="3095"/>
                    <a:pt x="968" y="3095"/>
                  </a:cubicBezTo>
                  <a:cubicBezTo>
                    <a:pt x="1005" y="3709"/>
                    <a:pt x="797" y="3859"/>
                    <a:pt x="1172" y="4056"/>
                  </a:cubicBezTo>
                  <a:cubicBezTo>
                    <a:pt x="1220" y="4081"/>
                    <a:pt x="1274" y="4091"/>
                    <a:pt x="1325" y="4109"/>
                  </a:cubicBezTo>
                  <a:lnTo>
                    <a:pt x="1783" y="3949"/>
                  </a:lnTo>
                  <a:lnTo>
                    <a:pt x="1936" y="3896"/>
                  </a:lnTo>
                  <a:cubicBezTo>
                    <a:pt x="2055" y="3913"/>
                    <a:pt x="2186" y="3893"/>
                    <a:pt x="2293" y="3949"/>
                  </a:cubicBezTo>
                  <a:cubicBezTo>
                    <a:pt x="2407" y="4009"/>
                    <a:pt x="2297" y="4355"/>
                    <a:pt x="2293" y="4376"/>
                  </a:cubicBezTo>
                  <a:cubicBezTo>
                    <a:pt x="1846" y="4282"/>
                    <a:pt x="2060" y="4292"/>
                    <a:pt x="2191" y="4429"/>
                  </a:cubicBezTo>
                  <a:cubicBezTo>
                    <a:pt x="2234" y="4475"/>
                    <a:pt x="2259" y="4536"/>
                    <a:pt x="2293" y="4589"/>
                  </a:cubicBezTo>
                  <a:cubicBezTo>
                    <a:pt x="2276" y="4643"/>
                    <a:pt x="2280" y="4710"/>
                    <a:pt x="2242" y="4749"/>
                  </a:cubicBezTo>
                  <a:cubicBezTo>
                    <a:pt x="2115" y="4882"/>
                    <a:pt x="1948" y="4704"/>
                    <a:pt x="2242" y="4909"/>
                  </a:cubicBezTo>
                  <a:cubicBezTo>
                    <a:pt x="2225" y="5016"/>
                    <a:pt x="2251" y="5142"/>
                    <a:pt x="2191" y="5230"/>
                  </a:cubicBezTo>
                  <a:cubicBezTo>
                    <a:pt x="2074" y="5401"/>
                    <a:pt x="1801" y="5153"/>
                    <a:pt x="2140" y="5390"/>
                  </a:cubicBezTo>
                  <a:cubicBezTo>
                    <a:pt x="2123" y="5443"/>
                    <a:pt x="2133" y="5517"/>
                    <a:pt x="2089" y="5550"/>
                  </a:cubicBezTo>
                  <a:cubicBezTo>
                    <a:pt x="2002" y="5615"/>
                    <a:pt x="1783" y="5656"/>
                    <a:pt x="1783" y="5656"/>
                  </a:cubicBezTo>
                  <a:cubicBezTo>
                    <a:pt x="1551" y="5596"/>
                    <a:pt x="1587" y="5644"/>
                    <a:pt x="1427" y="5443"/>
                  </a:cubicBezTo>
                  <a:cubicBezTo>
                    <a:pt x="1388" y="5394"/>
                    <a:pt x="1385" y="5294"/>
                    <a:pt x="1325" y="5283"/>
                  </a:cubicBezTo>
                  <a:cubicBezTo>
                    <a:pt x="990" y="5219"/>
                    <a:pt x="646" y="5247"/>
                    <a:pt x="306" y="5230"/>
                  </a:cubicBezTo>
                  <a:cubicBezTo>
                    <a:pt x="255" y="5212"/>
                    <a:pt x="195" y="5211"/>
                    <a:pt x="153" y="5176"/>
                  </a:cubicBezTo>
                  <a:cubicBezTo>
                    <a:pt x="64" y="5101"/>
                    <a:pt x="34" y="4962"/>
                    <a:pt x="0" y="4856"/>
                  </a:cubicBezTo>
                  <a:cubicBezTo>
                    <a:pt x="17" y="4660"/>
                    <a:pt x="19" y="4463"/>
                    <a:pt x="51" y="4269"/>
                  </a:cubicBezTo>
                  <a:cubicBezTo>
                    <a:pt x="140" y="3742"/>
                    <a:pt x="112" y="4126"/>
                    <a:pt x="255" y="3789"/>
                  </a:cubicBezTo>
                  <a:lnTo>
                    <a:pt x="408" y="3309"/>
                  </a:lnTo>
                  <a:lnTo>
                    <a:pt x="459" y="3149"/>
                  </a:lnTo>
                  <a:cubicBezTo>
                    <a:pt x="442" y="2953"/>
                    <a:pt x="433" y="2756"/>
                    <a:pt x="408" y="2562"/>
                  </a:cubicBezTo>
                  <a:cubicBezTo>
                    <a:pt x="399" y="2489"/>
                    <a:pt x="371" y="2420"/>
                    <a:pt x="357" y="2348"/>
                  </a:cubicBezTo>
                  <a:cubicBezTo>
                    <a:pt x="337" y="2242"/>
                    <a:pt x="323" y="2135"/>
                    <a:pt x="306" y="2028"/>
                  </a:cubicBezTo>
                  <a:cubicBezTo>
                    <a:pt x="423" y="1539"/>
                    <a:pt x="330" y="1723"/>
                    <a:pt x="510" y="1441"/>
                  </a:cubicBezTo>
                  <a:cubicBezTo>
                    <a:pt x="527" y="1281"/>
                    <a:pt x="537" y="1120"/>
                    <a:pt x="561" y="961"/>
                  </a:cubicBezTo>
                  <a:cubicBezTo>
                    <a:pt x="588" y="782"/>
                    <a:pt x="663" y="609"/>
                    <a:pt x="663" y="427"/>
                  </a:cubicBezTo>
                  <a:lnTo>
                    <a:pt x="66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947" name="Google Shape;947;p64"/>
            <p:cNvCxnSpPr/>
            <p:nvPr/>
          </p:nvCxnSpPr>
          <p:spPr>
            <a:xfrm>
              <a:off x="3561" y="1768"/>
              <a:ext cx="0" cy="1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48" name="Google Shape;948;p64"/>
            <p:cNvCxnSpPr/>
            <p:nvPr/>
          </p:nvCxnSpPr>
          <p:spPr>
            <a:xfrm>
              <a:off x="3895" y="1761"/>
              <a:ext cx="6" cy="1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49" name="Google Shape;949;p64"/>
            <p:cNvCxnSpPr/>
            <p:nvPr/>
          </p:nvCxnSpPr>
          <p:spPr>
            <a:xfrm>
              <a:off x="3632" y="1729"/>
              <a:ext cx="9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950" name="Google Shape;95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417" y="3463924"/>
            <a:ext cx="938865" cy="142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0167" y="2648268"/>
            <a:ext cx="1347333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64"/>
          <p:cNvSpPr/>
          <p:nvPr/>
        </p:nvSpPr>
        <p:spPr>
          <a:xfrm>
            <a:off x="5399554" y="4685984"/>
            <a:ext cx="6604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3" name="Google Shape;953;p64"/>
          <p:cNvSpPr/>
          <p:nvPr/>
        </p:nvSpPr>
        <p:spPr>
          <a:xfrm flipH="1">
            <a:off x="6123604" y="4674236"/>
            <a:ext cx="7112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PERSON</a:t>
            </a:r>
            <a:endParaRPr/>
          </a:p>
        </p:txBody>
      </p:sp>
      <p:grpSp>
        <p:nvGrpSpPr>
          <p:cNvPr id="959" name="Google Shape;959;p65"/>
          <p:cNvGrpSpPr/>
          <p:nvPr/>
        </p:nvGrpSpPr>
        <p:grpSpPr>
          <a:xfrm>
            <a:off x="2197100" y="1627189"/>
            <a:ext cx="5943600" cy="4221162"/>
            <a:chOff x="1384" y="1025"/>
            <a:chExt cx="3744" cy="2659"/>
          </a:xfrm>
        </p:grpSpPr>
        <p:sp>
          <p:nvSpPr>
            <p:cNvPr id="960" name="Google Shape;960;p65"/>
            <p:cNvSpPr/>
            <p:nvPr/>
          </p:nvSpPr>
          <p:spPr>
            <a:xfrm>
              <a:off x="1384" y="1025"/>
              <a:ext cx="3744" cy="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1" name="Google Shape;961;p65"/>
            <p:cNvSpPr/>
            <p:nvPr/>
          </p:nvSpPr>
          <p:spPr>
            <a:xfrm>
              <a:off x="2740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2" name="Google Shape;962;p65"/>
            <p:cNvSpPr/>
            <p:nvPr/>
          </p:nvSpPr>
          <p:spPr>
            <a:xfrm>
              <a:off x="4566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3" name="Google Shape;963;p65"/>
            <p:cNvSpPr/>
            <p:nvPr/>
          </p:nvSpPr>
          <p:spPr>
            <a:xfrm>
              <a:off x="2781" y="106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4" name="Google Shape;964;p65"/>
            <p:cNvSpPr/>
            <p:nvPr/>
          </p:nvSpPr>
          <p:spPr>
            <a:xfrm>
              <a:off x="2781" y="106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5"/>
            <p:cNvSpPr/>
            <p:nvPr/>
          </p:nvSpPr>
          <p:spPr>
            <a:xfrm>
              <a:off x="2781" y="1176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6" name="Google Shape;966;p65"/>
            <p:cNvSpPr/>
            <p:nvPr/>
          </p:nvSpPr>
          <p:spPr>
            <a:xfrm>
              <a:off x="2781" y="117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5"/>
            <p:cNvSpPr/>
            <p:nvPr/>
          </p:nvSpPr>
          <p:spPr>
            <a:xfrm>
              <a:off x="2781" y="1284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8" name="Google Shape;968;p65"/>
            <p:cNvSpPr/>
            <p:nvPr/>
          </p:nvSpPr>
          <p:spPr>
            <a:xfrm>
              <a:off x="2781" y="128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65"/>
            <p:cNvSpPr/>
            <p:nvPr/>
          </p:nvSpPr>
          <p:spPr>
            <a:xfrm>
              <a:off x="2781" y="1391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0" name="Google Shape;970;p65"/>
            <p:cNvSpPr/>
            <p:nvPr/>
          </p:nvSpPr>
          <p:spPr>
            <a:xfrm>
              <a:off x="2781" y="139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5"/>
            <p:cNvSpPr/>
            <p:nvPr/>
          </p:nvSpPr>
          <p:spPr>
            <a:xfrm>
              <a:off x="2781" y="149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2" name="Google Shape;972;p65"/>
            <p:cNvSpPr/>
            <p:nvPr/>
          </p:nvSpPr>
          <p:spPr>
            <a:xfrm>
              <a:off x="2781" y="149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5"/>
            <p:cNvSpPr/>
            <p:nvPr/>
          </p:nvSpPr>
          <p:spPr>
            <a:xfrm>
              <a:off x="2781" y="1606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4" name="Google Shape;974;p65"/>
            <p:cNvSpPr/>
            <p:nvPr/>
          </p:nvSpPr>
          <p:spPr>
            <a:xfrm>
              <a:off x="2781" y="160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5"/>
            <p:cNvSpPr/>
            <p:nvPr/>
          </p:nvSpPr>
          <p:spPr>
            <a:xfrm>
              <a:off x="2781" y="171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6" name="Google Shape;976;p65"/>
            <p:cNvSpPr/>
            <p:nvPr/>
          </p:nvSpPr>
          <p:spPr>
            <a:xfrm>
              <a:off x="2781" y="171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5"/>
            <p:cNvSpPr/>
            <p:nvPr/>
          </p:nvSpPr>
          <p:spPr>
            <a:xfrm>
              <a:off x="2781" y="182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8" name="Google Shape;978;p65"/>
            <p:cNvSpPr/>
            <p:nvPr/>
          </p:nvSpPr>
          <p:spPr>
            <a:xfrm>
              <a:off x="3673" y="181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5"/>
            <p:cNvSpPr/>
            <p:nvPr/>
          </p:nvSpPr>
          <p:spPr>
            <a:xfrm>
              <a:off x="2781" y="1927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0" name="Google Shape;980;p65"/>
            <p:cNvSpPr/>
            <p:nvPr/>
          </p:nvSpPr>
          <p:spPr>
            <a:xfrm>
              <a:off x="2781" y="192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5"/>
            <p:cNvSpPr/>
            <p:nvPr/>
          </p:nvSpPr>
          <p:spPr>
            <a:xfrm>
              <a:off x="2781" y="2035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2" name="Google Shape;982;p65"/>
            <p:cNvSpPr/>
            <p:nvPr/>
          </p:nvSpPr>
          <p:spPr>
            <a:xfrm>
              <a:off x="2781" y="203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5"/>
            <p:cNvSpPr/>
            <p:nvPr/>
          </p:nvSpPr>
          <p:spPr>
            <a:xfrm>
              <a:off x="2781" y="2142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4" name="Google Shape;984;p65"/>
            <p:cNvSpPr/>
            <p:nvPr/>
          </p:nvSpPr>
          <p:spPr>
            <a:xfrm>
              <a:off x="2781" y="214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5"/>
            <p:cNvSpPr/>
            <p:nvPr/>
          </p:nvSpPr>
          <p:spPr>
            <a:xfrm>
              <a:off x="2781" y="225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6" name="Google Shape;986;p65"/>
            <p:cNvSpPr/>
            <p:nvPr/>
          </p:nvSpPr>
          <p:spPr>
            <a:xfrm>
              <a:off x="2781" y="224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5"/>
            <p:cNvSpPr/>
            <p:nvPr/>
          </p:nvSpPr>
          <p:spPr>
            <a:xfrm>
              <a:off x="2781" y="2357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8" name="Google Shape;988;p65"/>
            <p:cNvSpPr/>
            <p:nvPr/>
          </p:nvSpPr>
          <p:spPr>
            <a:xfrm>
              <a:off x="2781" y="235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5"/>
            <p:cNvSpPr/>
            <p:nvPr/>
          </p:nvSpPr>
          <p:spPr>
            <a:xfrm>
              <a:off x="2781" y="2464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0" name="Google Shape;990;p65"/>
            <p:cNvSpPr/>
            <p:nvPr/>
          </p:nvSpPr>
          <p:spPr>
            <a:xfrm>
              <a:off x="2781" y="246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5"/>
            <p:cNvSpPr/>
            <p:nvPr/>
          </p:nvSpPr>
          <p:spPr>
            <a:xfrm>
              <a:off x="2781" y="2572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2" name="Google Shape;992;p65"/>
            <p:cNvSpPr/>
            <p:nvPr/>
          </p:nvSpPr>
          <p:spPr>
            <a:xfrm>
              <a:off x="2781" y="257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5"/>
            <p:cNvSpPr/>
            <p:nvPr/>
          </p:nvSpPr>
          <p:spPr>
            <a:xfrm>
              <a:off x="2781" y="2679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4" name="Google Shape;994;p65"/>
            <p:cNvSpPr/>
            <p:nvPr/>
          </p:nvSpPr>
          <p:spPr>
            <a:xfrm>
              <a:off x="2781" y="267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5"/>
            <p:cNvSpPr/>
            <p:nvPr/>
          </p:nvSpPr>
          <p:spPr>
            <a:xfrm>
              <a:off x="2781" y="2787"/>
              <a:ext cx="17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6" name="Google Shape;996;p65"/>
            <p:cNvSpPr/>
            <p:nvPr/>
          </p:nvSpPr>
          <p:spPr>
            <a:xfrm>
              <a:off x="2781" y="278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5"/>
            <p:cNvSpPr/>
            <p:nvPr/>
          </p:nvSpPr>
          <p:spPr>
            <a:xfrm>
              <a:off x="2781" y="2893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8" name="Google Shape;998;p65"/>
            <p:cNvSpPr/>
            <p:nvPr/>
          </p:nvSpPr>
          <p:spPr>
            <a:xfrm>
              <a:off x="2781" y="289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5"/>
            <p:cNvSpPr/>
            <p:nvPr/>
          </p:nvSpPr>
          <p:spPr>
            <a:xfrm>
              <a:off x="2781" y="3001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0" name="Google Shape;1000;p65"/>
            <p:cNvSpPr/>
            <p:nvPr/>
          </p:nvSpPr>
          <p:spPr>
            <a:xfrm>
              <a:off x="2781" y="299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5"/>
            <p:cNvSpPr/>
            <p:nvPr/>
          </p:nvSpPr>
          <p:spPr>
            <a:xfrm>
              <a:off x="2781" y="3108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2" name="Google Shape;1002;p65"/>
            <p:cNvSpPr/>
            <p:nvPr/>
          </p:nvSpPr>
          <p:spPr>
            <a:xfrm>
              <a:off x="2781" y="310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5"/>
            <p:cNvSpPr/>
            <p:nvPr/>
          </p:nvSpPr>
          <p:spPr>
            <a:xfrm>
              <a:off x="2781" y="3215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4" name="Google Shape;1004;p65"/>
            <p:cNvSpPr/>
            <p:nvPr/>
          </p:nvSpPr>
          <p:spPr>
            <a:xfrm>
              <a:off x="2781" y="321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5"/>
            <p:cNvSpPr/>
            <p:nvPr/>
          </p:nvSpPr>
          <p:spPr>
            <a:xfrm>
              <a:off x="2781" y="332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6" name="Google Shape;1006;p65"/>
            <p:cNvSpPr/>
            <p:nvPr/>
          </p:nvSpPr>
          <p:spPr>
            <a:xfrm>
              <a:off x="2781" y="332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5"/>
            <p:cNvSpPr/>
            <p:nvPr/>
          </p:nvSpPr>
          <p:spPr>
            <a:xfrm>
              <a:off x="2781" y="3430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8" name="Google Shape;1008;p65"/>
            <p:cNvSpPr/>
            <p:nvPr/>
          </p:nvSpPr>
          <p:spPr>
            <a:xfrm>
              <a:off x="2781" y="342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5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0" name="Google Shape;1010;p65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1" name="Google Shape;1011;p65"/>
            <p:cNvSpPr/>
            <p:nvPr/>
          </p:nvSpPr>
          <p:spPr>
            <a:xfrm>
              <a:off x="2740" y="1065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2" name="Google Shape;1012;p65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3" name="Google Shape;1013;p65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4" name="Google Shape;1014;p65"/>
            <p:cNvSpPr/>
            <p:nvPr/>
          </p:nvSpPr>
          <p:spPr>
            <a:xfrm>
              <a:off x="2736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5" name="Google Shape;1015;p65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6" name="Google Shape;1016;p65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7" name="Google Shape;1017;p65"/>
            <p:cNvSpPr/>
            <p:nvPr/>
          </p:nvSpPr>
          <p:spPr>
            <a:xfrm>
              <a:off x="2740" y="3538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8" name="Google Shape;1018;p65"/>
            <p:cNvSpPr/>
            <p:nvPr/>
          </p:nvSpPr>
          <p:spPr>
            <a:xfrm>
              <a:off x="4607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9" name="Google Shape;1019;p65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0" name="Google Shape;1020;p65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1" name="Google Shape;1021;p65"/>
            <p:cNvSpPr/>
            <p:nvPr/>
          </p:nvSpPr>
          <p:spPr>
            <a:xfrm>
              <a:off x="2736" y="354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5"/>
            <p:cNvSpPr/>
            <p:nvPr/>
          </p:nvSpPr>
          <p:spPr>
            <a:xfrm>
              <a:off x="3555" y="1255"/>
              <a:ext cx="244" cy="391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3" name="Google Shape;1023;p65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159" h="1140" extrusionOk="0">
                  <a:moveTo>
                    <a:pt x="733" y="18"/>
                  </a:moveTo>
                  <a:cubicBezTo>
                    <a:pt x="611" y="0"/>
                    <a:pt x="357" y="24"/>
                    <a:pt x="208" y="125"/>
                  </a:cubicBezTo>
                  <a:cubicBezTo>
                    <a:pt x="0" y="266"/>
                    <a:pt x="157" y="900"/>
                    <a:pt x="208" y="978"/>
                  </a:cubicBezTo>
                  <a:cubicBezTo>
                    <a:pt x="270" y="1071"/>
                    <a:pt x="418" y="1049"/>
                    <a:pt x="523" y="1084"/>
                  </a:cubicBezTo>
                  <a:cubicBezTo>
                    <a:pt x="698" y="1049"/>
                    <a:pt x="969" y="1140"/>
                    <a:pt x="1048" y="978"/>
                  </a:cubicBezTo>
                  <a:cubicBezTo>
                    <a:pt x="1159" y="753"/>
                    <a:pt x="1054" y="456"/>
                    <a:pt x="943" y="231"/>
                  </a:cubicBezTo>
                  <a:cubicBezTo>
                    <a:pt x="894" y="131"/>
                    <a:pt x="856" y="36"/>
                    <a:pt x="733" y="18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4" name="Google Shape;1024;p65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4" y="1"/>
                  </a:moveTo>
                  <a:cubicBezTo>
                    <a:pt x="36" y="0"/>
                    <a:pt x="21" y="2"/>
                    <a:pt x="12" y="8"/>
                  </a:cubicBezTo>
                  <a:cubicBezTo>
                    <a:pt x="0" y="16"/>
                    <a:pt x="9" y="54"/>
                    <a:pt x="12" y="59"/>
                  </a:cubicBezTo>
                  <a:cubicBezTo>
                    <a:pt x="16" y="65"/>
                    <a:pt x="25" y="63"/>
                    <a:pt x="31" y="65"/>
                  </a:cubicBezTo>
                  <a:cubicBezTo>
                    <a:pt x="42" y="63"/>
                    <a:pt x="58" y="69"/>
                    <a:pt x="63" y="59"/>
                  </a:cubicBezTo>
                  <a:cubicBezTo>
                    <a:pt x="69" y="45"/>
                    <a:pt x="63" y="28"/>
                    <a:pt x="56" y="14"/>
                  </a:cubicBezTo>
                  <a:cubicBezTo>
                    <a:pt x="53" y="8"/>
                    <a:pt x="51" y="3"/>
                    <a:pt x="44" y="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5" name="Google Shape;1025;p65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1168" h="1471" extrusionOk="0">
                  <a:moveTo>
                    <a:pt x="956" y="53"/>
                  </a:moveTo>
                  <a:cubicBezTo>
                    <a:pt x="850" y="0"/>
                    <a:pt x="604" y="200"/>
                    <a:pt x="425" y="268"/>
                  </a:cubicBezTo>
                  <a:cubicBezTo>
                    <a:pt x="320" y="308"/>
                    <a:pt x="186" y="295"/>
                    <a:pt x="107" y="375"/>
                  </a:cubicBezTo>
                  <a:cubicBezTo>
                    <a:pt x="28" y="455"/>
                    <a:pt x="36" y="590"/>
                    <a:pt x="0" y="697"/>
                  </a:cubicBezTo>
                  <a:cubicBezTo>
                    <a:pt x="36" y="876"/>
                    <a:pt x="7" y="1082"/>
                    <a:pt x="107" y="1233"/>
                  </a:cubicBezTo>
                  <a:cubicBezTo>
                    <a:pt x="263" y="1471"/>
                    <a:pt x="1019" y="1241"/>
                    <a:pt x="1062" y="1233"/>
                  </a:cubicBezTo>
                  <a:cubicBezTo>
                    <a:pt x="1098" y="1126"/>
                    <a:pt x="1168" y="1025"/>
                    <a:pt x="1168" y="911"/>
                  </a:cubicBezTo>
                  <a:cubicBezTo>
                    <a:pt x="1168" y="798"/>
                    <a:pt x="1112" y="691"/>
                    <a:pt x="1062" y="590"/>
                  </a:cubicBezTo>
                  <a:cubicBezTo>
                    <a:pt x="942" y="347"/>
                    <a:pt x="1062" y="107"/>
                    <a:pt x="956" y="53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6" name="Google Shape;1026;p65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58" y="3"/>
                  </a:moveTo>
                  <a:cubicBezTo>
                    <a:pt x="51" y="0"/>
                    <a:pt x="37" y="12"/>
                    <a:pt x="26" y="16"/>
                  </a:cubicBezTo>
                  <a:cubicBezTo>
                    <a:pt x="20" y="18"/>
                    <a:pt x="12" y="17"/>
                    <a:pt x="7" y="22"/>
                  </a:cubicBezTo>
                  <a:cubicBezTo>
                    <a:pt x="2" y="27"/>
                    <a:pt x="3" y="35"/>
                    <a:pt x="0" y="41"/>
                  </a:cubicBezTo>
                  <a:cubicBezTo>
                    <a:pt x="3" y="52"/>
                    <a:pt x="1" y="65"/>
                    <a:pt x="7" y="74"/>
                  </a:cubicBezTo>
                  <a:cubicBezTo>
                    <a:pt x="16" y="88"/>
                    <a:pt x="62" y="74"/>
                    <a:pt x="64" y="74"/>
                  </a:cubicBezTo>
                  <a:cubicBezTo>
                    <a:pt x="66" y="67"/>
                    <a:pt x="71" y="61"/>
                    <a:pt x="71" y="54"/>
                  </a:cubicBezTo>
                  <a:cubicBezTo>
                    <a:pt x="71" y="48"/>
                    <a:pt x="67" y="41"/>
                    <a:pt x="64" y="35"/>
                  </a:cubicBezTo>
                  <a:cubicBezTo>
                    <a:pt x="57" y="21"/>
                    <a:pt x="64" y="6"/>
                    <a:pt x="58" y="3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7" name="Google Shape;1027;p65"/>
            <p:cNvSpPr/>
            <p:nvPr/>
          </p:nvSpPr>
          <p:spPr>
            <a:xfrm>
              <a:off x="3648" y="1447"/>
              <a:ext cx="67" cy="58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0"/>
                  </a:moveTo>
                  <a:cubicBezTo>
                    <a:pt x="18" y="11"/>
                    <a:pt x="13" y="22"/>
                    <a:pt x="9" y="32"/>
                  </a:cubicBezTo>
                  <a:cubicBezTo>
                    <a:pt x="7" y="39"/>
                    <a:pt x="0" y="45"/>
                    <a:pt x="3" y="51"/>
                  </a:cubicBezTo>
                  <a:cubicBezTo>
                    <a:pt x="6" y="57"/>
                    <a:pt x="16" y="56"/>
                    <a:pt x="22" y="58"/>
                  </a:cubicBezTo>
                  <a:cubicBezTo>
                    <a:pt x="50" y="49"/>
                    <a:pt x="35" y="51"/>
                    <a:pt x="67" y="5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8" name="Google Shape;1028;p65"/>
            <p:cNvSpPr/>
            <p:nvPr/>
          </p:nvSpPr>
          <p:spPr>
            <a:xfrm>
              <a:off x="3631" y="1525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9" name="Google Shape;1029;p65"/>
            <p:cNvSpPr/>
            <p:nvPr/>
          </p:nvSpPr>
          <p:spPr>
            <a:xfrm>
              <a:off x="3631" y="1526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0" name="Google Shape;1030;p65"/>
            <p:cNvSpPr/>
            <p:nvPr/>
          </p:nvSpPr>
          <p:spPr>
            <a:xfrm>
              <a:off x="3631" y="1527"/>
              <a:ext cx="105" cy="1"/>
            </a:xfrm>
            <a:prstGeom prst="rect">
              <a:avLst/>
            </a:prstGeom>
            <a:solidFill>
              <a:srgbClr val="F18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1" name="Google Shape;1031;p65"/>
            <p:cNvSpPr/>
            <p:nvPr/>
          </p:nvSpPr>
          <p:spPr>
            <a:xfrm>
              <a:off x="3631" y="1528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2" name="Google Shape;1032;p65"/>
            <p:cNvSpPr/>
            <p:nvPr/>
          </p:nvSpPr>
          <p:spPr>
            <a:xfrm>
              <a:off x="3631" y="1529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3" name="Google Shape;1033;p65"/>
            <p:cNvSpPr/>
            <p:nvPr/>
          </p:nvSpPr>
          <p:spPr>
            <a:xfrm>
              <a:off x="3631" y="1530"/>
              <a:ext cx="105" cy="1"/>
            </a:xfrm>
            <a:prstGeom prst="rect">
              <a:avLst/>
            </a:prstGeom>
            <a:solidFill>
              <a:srgbClr val="F28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4" name="Google Shape;1034;p65"/>
            <p:cNvSpPr/>
            <p:nvPr/>
          </p:nvSpPr>
          <p:spPr>
            <a:xfrm>
              <a:off x="3631" y="1531"/>
              <a:ext cx="105" cy="1"/>
            </a:xfrm>
            <a:prstGeom prst="rect">
              <a:avLst/>
            </a:prstGeom>
            <a:solidFill>
              <a:srgbClr val="F28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5" name="Google Shape;1035;p65"/>
            <p:cNvSpPr/>
            <p:nvPr/>
          </p:nvSpPr>
          <p:spPr>
            <a:xfrm>
              <a:off x="3631" y="1532"/>
              <a:ext cx="105" cy="1"/>
            </a:xfrm>
            <a:prstGeom prst="rect">
              <a:avLst/>
            </a:prstGeom>
            <a:solidFill>
              <a:srgbClr val="F28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6" name="Google Shape;1036;p65"/>
            <p:cNvSpPr/>
            <p:nvPr/>
          </p:nvSpPr>
          <p:spPr>
            <a:xfrm>
              <a:off x="3631" y="1533"/>
              <a:ext cx="105" cy="1"/>
            </a:xfrm>
            <a:prstGeom prst="rect">
              <a:avLst/>
            </a:prstGeom>
            <a:solidFill>
              <a:srgbClr val="F288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7" name="Google Shape;1037;p65"/>
            <p:cNvSpPr/>
            <p:nvPr/>
          </p:nvSpPr>
          <p:spPr>
            <a:xfrm>
              <a:off x="3631" y="1534"/>
              <a:ext cx="105" cy="1"/>
            </a:xfrm>
            <a:prstGeom prst="rect">
              <a:avLst/>
            </a:prstGeom>
            <a:solidFill>
              <a:srgbClr val="F38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8" name="Google Shape;1038;p65"/>
            <p:cNvSpPr/>
            <p:nvPr/>
          </p:nvSpPr>
          <p:spPr>
            <a:xfrm>
              <a:off x="3631" y="1535"/>
              <a:ext cx="105" cy="1"/>
            </a:xfrm>
            <a:prstGeom prst="rect">
              <a:avLst/>
            </a:prstGeom>
            <a:solidFill>
              <a:srgbClr val="F386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9" name="Google Shape;1039;p65"/>
            <p:cNvSpPr/>
            <p:nvPr/>
          </p:nvSpPr>
          <p:spPr>
            <a:xfrm>
              <a:off x="3631" y="1536"/>
              <a:ext cx="105" cy="1"/>
            </a:xfrm>
            <a:prstGeom prst="rect">
              <a:avLst/>
            </a:prstGeom>
            <a:solidFill>
              <a:srgbClr val="F38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0" name="Google Shape;1040;p65"/>
            <p:cNvSpPr/>
            <p:nvPr/>
          </p:nvSpPr>
          <p:spPr>
            <a:xfrm>
              <a:off x="3631" y="1537"/>
              <a:ext cx="105" cy="1"/>
            </a:xfrm>
            <a:prstGeom prst="rect">
              <a:avLst/>
            </a:prstGeom>
            <a:solidFill>
              <a:srgbClr val="F485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1" name="Google Shape;1041;p65"/>
            <p:cNvSpPr/>
            <p:nvPr/>
          </p:nvSpPr>
          <p:spPr>
            <a:xfrm>
              <a:off x="3631" y="1538"/>
              <a:ext cx="105" cy="1"/>
            </a:xfrm>
            <a:prstGeom prst="rect">
              <a:avLst/>
            </a:prstGeom>
            <a:solidFill>
              <a:srgbClr val="F48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2" name="Google Shape;1042;p65"/>
            <p:cNvSpPr/>
            <p:nvPr/>
          </p:nvSpPr>
          <p:spPr>
            <a:xfrm>
              <a:off x="3631" y="1539"/>
              <a:ext cx="105" cy="1"/>
            </a:xfrm>
            <a:prstGeom prst="rect">
              <a:avLst/>
            </a:prstGeom>
            <a:solidFill>
              <a:srgbClr val="F483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3" name="Google Shape;1043;p65"/>
            <p:cNvSpPr/>
            <p:nvPr/>
          </p:nvSpPr>
          <p:spPr>
            <a:xfrm>
              <a:off x="3631" y="1540"/>
              <a:ext cx="105" cy="1"/>
            </a:xfrm>
            <a:prstGeom prst="rect">
              <a:avLst/>
            </a:prstGeom>
            <a:solidFill>
              <a:srgbClr val="F48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4" name="Google Shape;1044;p65"/>
            <p:cNvSpPr/>
            <p:nvPr/>
          </p:nvSpPr>
          <p:spPr>
            <a:xfrm>
              <a:off x="3631" y="1541"/>
              <a:ext cx="105" cy="1"/>
            </a:xfrm>
            <a:prstGeom prst="rect">
              <a:avLst/>
            </a:prstGeom>
            <a:solidFill>
              <a:srgbClr val="F48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5" name="Google Shape;1045;p65"/>
            <p:cNvSpPr/>
            <p:nvPr/>
          </p:nvSpPr>
          <p:spPr>
            <a:xfrm>
              <a:off x="3631" y="1542"/>
              <a:ext cx="105" cy="1"/>
            </a:xfrm>
            <a:prstGeom prst="rect">
              <a:avLst/>
            </a:prstGeom>
            <a:solidFill>
              <a:srgbClr val="F58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6" name="Google Shape;1046;p65"/>
            <p:cNvSpPr/>
            <p:nvPr/>
          </p:nvSpPr>
          <p:spPr>
            <a:xfrm>
              <a:off x="3631" y="1543"/>
              <a:ext cx="105" cy="1"/>
            </a:xfrm>
            <a:prstGeom prst="rect">
              <a:avLst/>
            </a:prstGeom>
            <a:solidFill>
              <a:srgbClr val="F57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7" name="Google Shape;1047;p65"/>
            <p:cNvSpPr/>
            <p:nvPr/>
          </p:nvSpPr>
          <p:spPr>
            <a:xfrm>
              <a:off x="3631" y="1544"/>
              <a:ext cx="105" cy="1"/>
            </a:xfrm>
            <a:prstGeom prst="rect">
              <a:avLst/>
            </a:prstGeom>
            <a:solidFill>
              <a:srgbClr val="F57E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8" name="Google Shape;1048;p65"/>
            <p:cNvSpPr/>
            <p:nvPr/>
          </p:nvSpPr>
          <p:spPr>
            <a:xfrm>
              <a:off x="3631" y="1545"/>
              <a:ext cx="105" cy="1"/>
            </a:xfrm>
            <a:prstGeom prst="rect">
              <a:avLst/>
            </a:prstGeom>
            <a:solidFill>
              <a:srgbClr val="F57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9" name="Google Shape;1049;p65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0" name="Google Shape;1050;p65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C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1" name="Google Shape;1051;p65"/>
            <p:cNvSpPr/>
            <p:nvPr/>
          </p:nvSpPr>
          <p:spPr>
            <a:xfrm>
              <a:off x="3631" y="1547"/>
              <a:ext cx="105" cy="1"/>
            </a:xfrm>
            <a:prstGeom prst="rect">
              <a:avLst/>
            </a:prstGeom>
            <a:solidFill>
              <a:srgbClr val="F6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2" name="Google Shape;1052;p65"/>
            <p:cNvSpPr/>
            <p:nvPr/>
          </p:nvSpPr>
          <p:spPr>
            <a:xfrm>
              <a:off x="3631" y="1548"/>
              <a:ext cx="105" cy="1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3" name="Google Shape;1053;p65"/>
            <p:cNvSpPr/>
            <p:nvPr/>
          </p:nvSpPr>
          <p:spPr>
            <a:xfrm>
              <a:off x="3631" y="1549"/>
              <a:ext cx="105" cy="1"/>
            </a:xfrm>
            <a:prstGeom prst="rect">
              <a:avLst/>
            </a:prstGeom>
            <a:solidFill>
              <a:srgbClr val="F57A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4" name="Google Shape;1054;p65"/>
            <p:cNvSpPr/>
            <p:nvPr/>
          </p:nvSpPr>
          <p:spPr>
            <a:xfrm>
              <a:off x="3631" y="1550"/>
              <a:ext cx="105" cy="1"/>
            </a:xfrm>
            <a:prstGeom prst="rect">
              <a:avLst/>
            </a:prstGeom>
            <a:solidFill>
              <a:srgbClr val="F479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5" name="Google Shape;1055;p65"/>
            <p:cNvSpPr/>
            <p:nvPr/>
          </p:nvSpPr>
          <p:spPr>
            <a:xfrm>
              <a:off x="3631" y="1551"/>
              <a:ext cx="105" cy="2"/>
            </a:xfrm>
            <a:prstGeom prst="rect">
              <a:avLst/>
            </a:prstGeom>
            <a:solidFill>
              <a:srgbClr val="F37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6" name="Google Shape;1056;p65"/>
            <p:cNvSpPr/>
            <p:nvPr/>
          </p:nvSpPr>
          <p:spPr>
            <a:xfrm>
              <a:off x="3631" y="1553"/>
              <a:ext cx="105" cy="1"/>
            </a:xfrm>
            <a:prstGeom prst="rect">
              <a:avLst/>
            </a:prstGeom>
            <a:solidFill>
              <a:srgbClr val="F277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7" name="Google Shape;1057;p65"/>
            <p:cNvSpPr/>
            <p:nvPr/>
          </p:nvSpPr>
          <p:spPr>
            <a:xfrm>
              <a:off x="3631" y="1554"/>
              <a:ext cx="105" cy="1"/>
            </a:xfrm>
            <a:prstGeom prst="rect">
              <a:avLst/>
            </a:prstGeom>
            <a:solidFill>
              <a:srgbClr val="F176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8" name="Google Shape;1058;p65"/>
            <p:cNvSpPr/>
            <p:nvPr/>
          </p:nvSpPr>
          <p:spPr>
            <a:xfrm>
              <a:off x="3631" y="1555"/>
              <a:ext cx="105" cy="2"/>
            </a:xfrm>
            <a:prstGeom prst="rect">
              <a:avLst/>
            </a:prstGeom>
            <a:solidFill>
              <a:srgbClr val="F07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9" name="Google Shape;1059;p65"/>
            <p:cNvSpPr/>
            <p:nvPr/>
          </p:nvSpPr>
          <p:spPr>
            <a:xfrm>
              <a:off x="3631" y="1557"/>
              <a:ext cx="105" cy="1"/>
            </a:xfrm>
            <a:prstGeom prst="rect">
              <a:avLst/>
            </a:prstGeom>
            <a:solidFill>
              <a:srgbClr val="EF74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0" name="Google Shape;1060;p65"/>
            <p:cNvSpPr/>
            <p:nvPr/>
          </p:nvSpPr>
          <p:spPr>
            <a:xfrm>
              <a:off x="3631" y="1558"/>
              <a:ext cx="105" cy="1"/>
            </a:xfrm>
            <a:prstGeom prst="rect">
              <a:avLst/>
            </a:prstGeom>
            <a:solidFill>
              <a:srgbClr val="EE7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1" name="Google Shape;1061;p65"/>
            <p:cNvSpPr/>
            <p:nvPr/>
          </p:nvSpPr>
          <p:spPr>
            <a:xfrm>
              <a:off x="3631" y="1559"/>
              <a:ext cx="105" cy="1"/>
            </a:xfrm>
            <a:prstGeom prst="rect">
              <a:avLst/>
            </a:prstGeom>
            <a:solidFill>
              <a:srgbClr val="ED72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2" name="Google Shape;1062;p65"/>
            <p:cNvSpPr/>
            <p:nvPr/>
          </p:nvSpPr>
          <p:spPr>
            <a:xfrm>
              <a:off x="3631" y="1560"/>
              <a:ext cx="105" cy="1"/>
            </a:xfrm>
            <a:prstGeom prst="rect">
              <a:avLst/>
            </a:prstGeom>
            <a:solidFill>
              <a:srgbClr val="EC72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3" name="Google Shape;1063;p65"/>
            <p:cNvSpPr/>
            <p:nvPr/>
          </p:nvSpPr>
          <p:spPr>
            <a:xfrm>
              <a:off x="3631" y="1561"/>
              <a:ext cx="105" cy="1"/>
            </a:xfrm>
            <a:prstGeom prst="rect">
              <a:avLst/>
            </a:prstGeom>
            <a:solidFill>
              <a:srgbClr val="EB71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4" name="Google Shape;1064;p65"/>
            <p:cNvSpPr/>
            <p:nvPr/>
          </p:nvSpPr>
          <p:spPr>
            <a:xfrm>
              <a:off x="3631" y="1562"/>
              <a:ext cx="105" cy="1"/>
            </a:xfrm>
            <a:prstGeom prst="rect">
              <a:avLst/>
            </a:prstGeom>
            <a:solidFill>
              <a:srgbClr val="EA7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5" name="Google Shape;1065;p65"/>
            <p:cNvSpPr/>
            <p:nvPr/>
          </p:nvSpPr>
          <p:spPr>
            <a:xfrm>
              <a:off x="3631" y="1563"/>
              <a:ext cx="105" cy="2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6" name="Google Shape;1066;p65"/>
            <p:cNvSpPr/>
            <p:nvPr/>
          </p:nvSpPr>
          <p:spPr>
            <a:xfrm>
              <a:off x="3631" y="1565"/>
              <a:ext cx="105" cy="1"/>
            </a:xfrm>
            <a:prstGeom prst="rect">
              <a:avLst/>
            </a:prstGeom>
            <a:solidFill>
              <a:srgbClr val="E86E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7" name="Google Shape;1067;p65"/>
            <p:cNvSpPr/>
            <p:nvPr/>
          </p:nvSpPr>
          <p:spPr>
            <a:xfrm>
              <a:off x="3631" y="1566"/>
              <a:ext cx="105" cy="1"/>
            </a:xfrm>
            <a:prstGeom prst="rect">
              <a:avLst/>
            </a:prstGeom>
            <a:solidFill>
              <a:srgbClr val="E76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8" name="Google Shape;1068;p65"/>
            <p:cNvSpPr/>
            <p:nvPr/>
          </p:nvSpPr>
          <p:spPr>
            <a:xfrm>
              <a:off x="3631" y="1567"/>
              <a:ext cx="105" cy="2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9" name="Google Shape;1069;p65"/>
            <p:cNvSpPr/>
            <p:nvPr/>
          </p:nvSpPr>
          <p:spPr>
            <a:xfrm>
              <a:off x="3631" y="1569"/>
              <a:ext cx="105" cy="1"/>
            </a:xfrm>
            <a:prstGeom prst="rect">
              <a:avLst/>
            </a:prstGeom>
            <a:solidFill>
              <a:srgbClr val="E56B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0" name="Google Shape;1070;p65"/>
            <p:cNvSpPr/>
            <p:nvPr/>
          </p:nvSpPr>
          <p:spPr>
            <a:xfrm>
              <a:off x="3631" y="1570"/>
              <a:ext cx="105" cy="1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1" name="Google Shape;1071;p65"/>
            <p:cNvSpPr/>
            <p:nvPr/>
          </p:nvSpPr>
          <p:spPr>
            <a:xfrm>
              <a:off x="3632" y="1526"/>
              <a:ext cx="103" cy="43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6" y="5"/>
                  </a:moveTo>
                  <a:cubicBezTo>
                    <a:pt x="10" y="0"/>
                    <a:pt x="67" y="1"/>
                    <a:pt x="95" y="11"/>
                  </a:cubicBezTo>
                  <a:cubicBezTo>
                    <a:pt x="103" y="14"/>
                    <a:pt x="94" y="30"/>
                    <a:pt x="89" y="37"/>
                  </a:cubicBezTo>
                  <a:cubicBezTo>
                    <a:pt x="85" y="42"/>
                    <a:pt x="76" y="41"/>
                    <a:pt x="70" y="43"/>
                  </a:cubicBezTo>
                  <a:cubicBezTo>
                    <a:pt x="0" y="36"/>
                    <a:pt x="2" y="10"/>
                    <a:pt x="6" y="5"/>
                  </a:cubicBez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2" name="Google Shape;1072;p65"/>
            <p:cNvSpPr/>
            <p:nvPr/>
          </p:nvSpPr>
          <p:spPr>
            <a:xfrm>
              <a:off x="3799" y="1320"/>
              <a:ext cx="61" cy="134"/>
            </a:xfrm>
            <a:custGeom>
              <a:avLst/>
              <a:gdLst/>
              <a:ahLst/>
              <a:cxnLst/>
              <a:rect l="l" t="t" r="r" b="b"/>
              <a:pathLst>
                <a:path w="61" h="134" extrusionOk="0">
                  <a:moveTo>
                    <a:pt x="0" y="70"/>
                  </a:moveTo>
                  <a:cubicBezTo>
                    <a:pt x="2" y="59"/>
                    <a:pt x="3" y="49"/>
                    <a:pt x="6" y="38"/>
                  </a:cubicBezTo>
                  <a:cubicBezTo>
                    <a:pt x="9" y="25"/>
                    <a:pt x="19" y="0"/>
                    <a:pt x="19" y="0"/>
                  </a:cubicBezTo>
                  <a:cubicBezTo>
                    <a:pt x="61" y="65"/>
                    <a:pt x="45" y="23"/>
                    <a:pt x="37" y="134"/>
                  </a:cubicBezTo>
                  <a:cubicBezTo>
                    <a:pt x="29" y="132"/>
                    <a:pt x="19" y="133"/>
                    <a:pt x="12" y="128"/>
                  </a:cubicBezTo>
                  <a:cubicBezTo>
                    <a:pt x="7" y="123"/>
                    <a:pt x="6" y="108"/>
                    <a:pt x="6" y="10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3" name="Google Shape;1073;p65"/>
            <p:cNvSpPr/>
            <p:nvPr/>
          </p:nvSpPr>
          <p:spPr>
            <a:xfrm>
              <a:off x="3504" y="1348"/>
              <a:ext cx="57" cy="133"/>
            </a:xfrm>
            <a:custGeom>
              <a:avLst/>
              <a:gdLst/>
              <a:ahLst/>
              <a:cxnLst/>
              <a:rect l="l" t="t" r="r" b="b"/>
              <a:pathLst>
                <a:path w="57" h="133" extrusionOk="0">
                  <a:moveTo>
                    <a:pt x="57" y="36"/>
                  </a:moveTo>
                  <a:cubicBezTo>
                    <a:pt x="49" y="25"/>
                    <a:pt x="44" y="10"/>
                    <a:pt x="32" y="4"/>
                  </a:cubicBezTo>
                  <a:cubicBezTo>
                    <a:pt x="26" y="0"/>
                    <a:pt x="17" y="4"/>
                    <a:pt x="13" y="10"/>
                  </a:cubicBezTo>
                  <a:cubicBezTo>
                    <a:pt x="5" y="21"/>
                    <a:pt x="0" y="48"/>
                    <a:pt x="0" y="48"/>
                  </a:cubicBezTo>
                  <a:cubicBezTo>
                    <a:pt x="1" y="54"/>
                    <a:pt x="10" y="122"/>
                    <a:pt x="19" y="125"/>
                  </a:cubicBezTo>
                  <a:cubicBezTo>
                    <a:pt x="42" y="133"/>
                    <a:pt x="32" y="132"/>
                    <a:pt x="51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4" name="Google Shape;1074;p65"/>
            <p:cNvSpPr/>
            <p:nvPr/>
          </p:nvSpPr>
          <p:spPr>
            <a:xfrm>
              <a:off x="3256" y="1632"/>
              <a:ext cx="934" cy="621"/>
            </a:xfrm>
            <a:custGeom>
              <a:avLst/>
              <a:gdLst/>
              <a:ahLst/>
              <a:cxnLst/>
              <a:rect l="l" t="t" r="r" b="b"/>
              <a:pathLst>
                <a:path w="15554" h="10357" extrusionOk="0">
                  <a:moveTo>
                    <a:pt x="6467" y="321"/>
                  </a:moveTo>
                  <a:cubicBezTo>
                    <a:pt x="6249" y="865"/>
                    <a:pt x="6262" y="764"/>
                    <a:pt x="6147" y="1281"/>
                  </a:cubicBezTo>
                  <a:cubicBezTo>
                    <a:pt x="6108" y="1458"/>
                    <a:pt x="6130" y="1657"/>
                    <a:pt x="6040" y="1815"/>
                  </a:cubicBezTo>
                  <a:cubicBezTo>
                    <a:pt x="5977" y="1926"/>
                    <a:pt x="5848" y="2013"/>
                    <a:pt x="5721" y="2028"/>
                  </a:cubicBezTo>
                  <a:cubicBezTo>
                    <a:pt x="4944" y="2122"/>
                    <a:pt x="4157" y="2099"/>
                    <a:pt x="3375" y="2135"/>
                  </a:cubicBezTo>
                  <a:cubicBezTo>
                    <a:pt x="3269" y="2206"/>
                    <a:pt x="3146" y="2258"/>
                    <a:pt x="3055" y="2348"/>
                  </a:cubicBezTo>
                  <a:cubicBezTo>
                    <a:pt x="2965" y="2439"/>
                    <a:pt x="2942" y="2588"/>
                    <a:pt x="2842" y="2669"/>
                  </a:cubicBezTo>
                  <a:cubicBezTo>
                    <a:pt x="2755" y="2739"/>
                    <a:pt x="2629" y="2740"/>
                    <a:pt x="2522" y="2775"/>
                  </a:cubicBezTo>
                  <a:cubicBezTo>
                    <a:pt x="2416" y="3096"/>
                    <a:pt x="2432" y="3140"/>
                    <a:pt x="2203" y="3416"/>
                  </a:cubicBezTo>
                  <a:cubicBezTo>
                    <a:pt x="2106" y="3531"/>
                    <a:pt x="1975" y="3617"/>
                    <a:pt x="1883" y="3736"/>
                  </a:cubicBezTo>
                  <a:cubicBezTo>
                    <a:pt x="1726" y="3938"/>
                    <a:pt x="1599" y="4163"/>
                    <a:pt x="1456" y="4376"/>
                  </a:cubicBezTo>
                  <a:cubicBezTo>
                    <a:pt x="1385" y="4483"/>
                    <a:pt x="1284" y="4575"/>
                    <a:pt x="1243" y="4696"/>
                  </a:cubicBezTo>
                  <a:cubicBezTo>
                    <a:pt x="975" y="5501"/>
                    <a:pt x="1337" y="4509"/>
                    <a:pt x="923" y="5337"/>
                  </a:cubicBezTo>
                  <a:cubicBezTo>
                    <a:pt x="750" y="5684"/>
                    <a:pt x="909" y="5671"/>
                    <a:pt x="604" y="5977"/>
                  </a:cubicBezTo>
                  <a:cubicBezTo>
                    <a:pt x="513" y="6068"/>
                    <a:pt x="390" y="6119"/>
                    <a:pt x="284" y="6190"/>
                  </a:cubicBezTo>
                  <a:cubicBezTo>
                    <a:pt x="284" y="6190"/>
                    <a:pt x="0" y="6831"/>
                    <a:pt x="284" y="6831"/>
                  </a:cubicBezTo>
                  <a:cubicBezTo>
                    <a:pt x="412" y="6831"/>
                    <a:pt x="426" y="6617"/>
                    <a:pt x="497" y="6510"/>
                  </a:cubicBezTo>
                  <a:cubicBezTo>
                    <a:pt x="568" y="6617"/>
                    <a:pt x="710" y="6702"/>
                    <a:pt x="710" y="6831"/>
                  </a:cubicBezTo>
                  <a:cubicBezTo>
                    <a:pt x="710" y="7056"/>
                    <a:pt x="497" y="7471"/>
                    <a:pt x="497" y="7471"/>
                  </a:cubicBezTo>
                  <a:cubicBezTo>
                    <a:pt x="533" y="7613"/>
                    <a:pt x="468" y="7952"/>
                    <a:pt x="604" y="7898"/>
                  </a:cubicBezTo>
                  <a:cubicBezTo>
                    <a:pt x="842" y="7803"/>
                    <a:pt x="1030" y="7258"/>
                    <a:pt x="1030" y="7258"/>
                  </a:cubicBezTo>
                  <a:cubicBezTo>
                    <a:pt x="1265" y="8435"/>
                    <a:pt x="899" y="8210"/>
                    <a:pt x="1563" y="8431"/>
                  </a:cubicBezTo>
                  <a:cubicBezTo>
                    <a:pt x="1599" y="8147"/>
                    <a:pt x="1431" y="7737"/>
                    <a:pt x="1670" y="7578"/>
                  </a:cubicBezTo>
                  <a:cubicBezTo>
                    <a:pt x="1857" y="7453"/>
                    <a:pt x="1670" y="8147"/>
                    <a:pt x="1883" y="8218"/>
                  </a:cubicBezTo>
                  <a:lnTo>
                    <a:pt x="2203" y="8325"/>
                  </a:lnTo>
                  <a:cubicBezTo>
                    <a:pt x="2238" y="8218"/>
                    <a:pt x="2309" y="8117"/>
                    <a:pt x="2309" y="8005"/>
                  </a:cubicBezTo>
                  <a:cubicBezTo>
                    <a:pt x="2309" y="7858"/>
                    <a:pt x="2056" y="7578"/>
                    <a:pt x="2203" y="7578"/>
                  </a:cubicBezTo>
                  <a:cubicBezTo>
                    <a:pt x="2459" y="7578"/>
                    <a:pt x="2842" y="8005"/>
                    <a:pt x="2842" y="8005"/>
                  </a:cubicBezTo>
                  <a:cubicBezTo>
                    <a:pt x="2913" y="7898"/>
                    <a:pt x="3055" y="7813"/>
                    <a:pt x="3055" y="7684"/>
                  </a:cubicBezTo>
                  <a:cubicBezTo>
                    <a:pt x="3055" y="7092"/>
                    <a:pt x="2885" y="7072"/>
                    <a:pt x="2522" y="6831"/>
                  </a:cubicBezTo>
                  <a:cubicBezTo>
                    <a:pt x="2558" y="6368"/>
                    <a:pt x="2517" y="5893"/>
                    <a:pt x="2629" y="5443"/>
                  </a:cubicBezTo>
                  <a:cubicBezTo>
                    <a:pt x="2716" y="5096"/>
                    <a:pt x="3039" y="5131"/>
                    <a:pt x="3269" y="5016"/>
                  </a:cubicBezTo>
                  <a:cubicBezTo>
                    <a:pt x="4095" y="4603"/>
                    <a:pt x="3104" y="4964"/>
                    <a:pt x="3908" y="4696"/>
                  </a:cubicBezTo>
                  <a:cubicBezTo>
                    <a:pt x="4299" y="4732"/>
                    <a:pt x="4694" y="4735"/>
                    <a:pt x="5081" y="4803"/>
                  </a:cubicBezTo>
                  <a:cubicBezTo>
                    <a:pt x="5302" y="4842"/>
                    <a:pt x="5721" y="5016"/>
                    <a:pt x="5721" y="5016"/>
                  </a:cubicBezTo>
                  <a:cubicBezTo>
                    <a:pt x="6058" y="5524"/>
                    <a:pt x="5893" y="5215"/>
                    <a:pt x="6147" y="5977"/>
                  </a:cubicBezTo>
                  <a:lnTo>
                    <a:pt x="6254" y="6297"/>
                  </a:lnTo>
                  <a:lnTo>
                    <a:pt x="6360" y="6617"/>
                  </a:lnTo>
                  <a:cubicBezTo>
                    <a:pt x="6396" y="7827"/>
                    <a:pt x="6330" y="9044"/>
                    <a:pt x="6467" y="10246"/>
                  </a:cubicBezTo>
                  <a:cubicBezTo>
                    <a:pt x="6480" y="10357"/>
                    <a:pt x="6674" y="10352"/>
                    <a:pt x="6787" y="10352"/>
                  </a:cubicBezTo>
                  <a:cubicBezTo>
                    <a:pt x="7038" y="10352"/>
                    <a:pt x="7284" y="10281"/>
                    <a:pt x="7533" y="10246"/>
                  </a:cubicBezTo>
                  <a:cubicBezTo>
                    <a:pt x="7941" y="10110"/>
                    <a:pt x="8196" y="10006"/>
                    <a:pt x="8599" y="9926"/>
                  </a:cubicBezTo>
                  <a:cubicBezTo>
                    <a:pt x="8811" y="9883"/>
                    <a:pt x="9027" y="9866"/>
                    <a:pt x="9238" y="9819"/>
                  </a:cubicBezTo>
                  <a:cubicBezTo>
                    <a:pt x="9348" y="9794"/>
                    <a:pt x="9447" y="9728"/>
                    <a:pt x="9558" y="9712"/>
                  </a:cubicBezTo>
                  <a:cubicBezTo>
                    <a:pt x="9947" y="9657"/>
                    <a:pt x="10340" y="9641"/>
                    <a:pt x="10731" y="9605"/>
                  </a:cubicBezTo>
                  <a:cubicBezTo>
                    <a:pt x="10695" y="9001"/>
                    <a:pt x="10703" y="8392"/>
                    <a:pt x="10624" y="7791"/>
                  </a:cubicBezTo>
                  <a:cubicBezTo>
                    <a:pt x="10595" y="7568"/>
                    <a:pt x="10482" y="7364"/>
                    <a:pt x="10411" y="7151"/>
                  </a:cubicBezTo>
                  <a:lnTo>
                    <a:pt x="10305" y="6831"/>
                  </a:lnTo>
                  <a:cubicBezTo>
                    <a:pt x="10269" y="6582"/>
                    <a:pt x="10239" y="6332"/>
                    <a:pt x="10198" y="6084"/>
                  </a:cubicBezTo>
                  <a:cubicBezTo>
                    <a:pt x="10168" y="5905"/>
                    <a:pt x="10121" y="5729"/>
                    <a:pt x="10091" y="5550"/>
                  </a:cubicBezTo>
                  <a:cubicBezTo>
                    <a:pt x="10050" y="5302"/>
                    <a:pt x="10020" y="5052"/>
                    <a:pt x="9985" y="4803"/>
                  </a:cubicBezTo>
                  <a:cubicBezTo>
                    <a:pt x="10020" y="4554"/>
                    <a:pt x="9979" y="4281"/>
                    <a:pt x="10091" y="4056"/>
                  </a:cubicBezTo>
                  <a:cubicBezTo>
                    <a:pt x="10142" y="3955"/>
                    <a:pt x="10299" y="3949"/>
                    <a:pt x="10411" y="3949"/>
                  </a:cubicBezTo>
                  <a:cubicBezTo>
                    <a:pt x="10698" y="3949"/>
                    <a:pt x="10980" y="4020"/>
                    <a:pt x="11264" y="4056"/>
                  </a:cubicBezTo>
                  <a:cubicBezTo>
                    <a:pt x="12117" y="4625"/>
                    <a:pt x="11086" y="3878"/>
                    <a:pt x="11797" y="4589"/>
                  </a:cubicBezTo>
                  <a:cubicBezTo>
                    <a:pt x="11888" y="4680"/>
                    <a:pt x="12010" y="4732"/>
                    <a:pt x="12117" y="4803"/>
                  </a:cubicBezTo>
                  <a:cubicBezTo>
                    <a:pt x="12614" y="5550"/>
                    <a:pt x="12330" y="5301"/>
                    <a:pt x="12863" y="5657"/>
                  </a:cubicBezTo>
                  <a:lnTo>
                    <a:pt x="13289" y="6297"/>
                  </a:lnTo>
                  <a:lnTo>
                    <a:pt x="13503" y="6617"/>
                  </a:lnTo>
                  <a:cubicBezTo>
                    <a:pt x="13538" y="6759"/>
                    <a:pt x="13583" y="6900"/>
                    <a:pt x="13609" y="7044"/>
                  </a:cubicBezTo>
                  <a:cubicBezTo>
                    <a:pt x="13654" y="7292"/>
                    <a:pt x="13603" y="7566"/>
                    <a:pt x="13716" y="7791"/>
                  </a:cubicBezTo>
                  <a:cubicBezTo>
                    <a:pt x="13766" y="7892"/>
                    <a:pt x="13929" y="7862"/>
                    <a:pt x="14036" y="7898"/>
                  </a:cubicBezTo>
                  <a:cubicBezTo>
                    <a:pt x="14289" y="7136"/>
                    <a:pt x="14124" y="7070"/>
                    <a:pt x="14462" y="7578"/>
                  </a:cubicBezTo>
                  <a:cubicBezTo>
                    <a:pt x="14533" y="7471"/>
                    <a:pt x="14618" y="7372"/>
                    <a:pt x="14675" y="7258"/>
                  </a:cubicBezTo>
                  <a:cubicBezTo>
                    <a:pt x="14878" y="6851"/>
                    <a:pt x="14614" y="6881"/>
                    <a:pt x="15102" y="7044"/>
                  </a:cubicBezTo>
                  <a:cubicBezTo>
                    <a:pt x="15173" y="6937"/>
                    <a:pt x="15315" y="6852"/>
                    <a:pt x="15315" y="6724"/>
                  </a:cubicBezTo>
                  <a:cubicBezTo>
                    <a:pt x="15315" y="6107"/>
                    <a:pt x="14711" y="6665"/>
                    <a:pt x="15421" y="6190"/>
                  </a:cubicBezTo>
                  <a:cubicBezTo>
                    <a:pt x="15178" y="5458"/>
                    <a:pt x="15554" y="6279"/>
                    <a:pt x="14782" y="5763"/>
                  </a:cubicBezTo>
                  <a:cubicBezTo>
                    <a:pt x="14688" y="5701"/>
                    <a:pt x="14780" y="5485"/>
                    <a:pt x="14675" y="5443"/>
                  </a:cubicBezTo>
                  <a:cubicBezTo>
                    <a:pt x="14376" y="5324"/>
                    <a:pt x="14036" y="5372"/>
                    <a:pt x="13716" y="5337"/>
                  </a:cubicBezTo>
                  <a:cubicBezTo>
                    <a:pt x="13488" y="5260"/>
                    <a:pt x="13246" y="5211"/>
                    <a:pt x="13076" y="5016"/>
                  </a:cubicBezTo>
                  <a:cubicBezTo>
                    <a:pt x="12907" y="4823"/>
                    <a:pt x="12731" y="4619"/>
                    <a:pt x="12650" y="4376"/>
                  </a:cubicBezTo>
                  <a:cubicBezTo>
                    <a:pt x="12543" y="4055"/>
                    <a:pt x="12560" y="4012"/>
                    <a:pt x="12330" y="3736"/>
                  </a:cubicBezTo>
                  <a:cubicBezTo>
                    <a:pt x="12035" y="3382"/>
                    <a:pt x="11995" y="3493"/>
                    <a:pt x="11797" y="3095"/>
                  </a:cubicBezTo>
                  <a:cubicBezTo>
                    <a:pt x="11747" y="2995"/>
                    <a:pt x="11770" y="2855"/>
                    <a:pt x="11690" y="2775"/>
                  </a:cubicBezTo>
                  <a:cubicBezTo>
                    <a:pt x="11611" y="2696"/>
                    <a:pt x="11469" y="2723"/>
                    <a:pt x="11371" y="2669"/>
                  </a:cubicBezTo>
                  <a:cubicBezTo>
                    <a:pt x="11147" y="2544"/>
                    <a:pt x="10944" y="2384"/>
                    <a:pt x="10731" y="2242"/>
                  </a:cubicBezTo>
                  <a:cubicBezTo>
                    <a:pt x="10417" y="2032"/>
                    <a:pt x="10194" y="1843"/>
                    <a:pt x="9771" y="1815"/>
                  </a:cubicBezTo>
                  <a:lnTo>
                    <a:pt x="8172" y="1708"/>
                  </a:lnTo>
                  <a:cubicBezTo>
                    <a:pt x="8066" y="1672"/>
                    <a:pt x="7932" y="1681"/>
                    <a:pt x="7853" y="1601"/>
                  </a:cubicBezTo>
                  <a:cubicBezTo>
                    <a:pt x="7773" y="1522"/>
                    <a:pt x="7773" y="1390"/>
                    <a:pt x="7746" y="1281"/>
                  </a:cubicBezTo>
                  <a:cubicBezTo>
                    <a:pt x="7591" y="659"/>
                    <a:pt x="7639" y="715"/>
                    <a:pt x="76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5" name="Google Shape;1075;p65"/>
            <p:cNvSpPr/>
            <p:nvPr/>
          </p:nvSpPr>
          <p:spPr>
            <a:xfrm>
              <a:off x="3612" y="2208"/>
              <a:ext cx="430" cy="450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6" name="Google Shape;1076;p65"/>
            <p:cNvSpPr/>
            <p:nvPr/>
          </p:nvSpPr>
          <p:spPr>
            <a:xfrm>
              <a:off x="3612" y="2208"/>
              <a:ext cx="430" cy="449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no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7" name="Google Shape;1077;p65"/>
            <p:cNvSpPr/>
            <p:nvPr/>
          </p:nvSpPr>
          <p:spPr>
            <a:xfrm>
              <a:off x="3502" y="2656"/>
              <a:ext cx="302" cy="678"/>
            </a:xfrm>
            <a:custGeom>
              <a:avLst/>
              <a:gdLst/>
              <a:ahLst/>
              <a:cxnLst/>
              <a:rect l="l" t="t" r="r" b="b"/>
              <a:pathLst>
                <a:path w="2521" h="5656" extrusionOk="0">
                  <a:moveTo>
                    <a:pt x="1401" y="321"/>
                  </a:moveTo>
                  <a:cubicBezTo>
                    <a:pt x="1383" y="730"/>
                    <a:pt x="1387" y="1140"/>
                    <a:pt x="1347" y="1548"/>
                  </a:cubicBezTo>
                  <a:cubicBezTo>
                    <a:pt x="1333" y="1694"/>
                    <a:pt x="1240" y="1975"/>
                    <a:pt x="1240" y="1975"/>
                  </a:cubicBezTo>
                  <a:cubicBezTo>
                    <a:pt x="1258" y="2188"/>
                    <a:pt x="1252" y="2405"/>
                    <a:pt x="1294" y="2615"/>
                  </a:cubicBezTo>
                  <a:cubicBezTo>
                    <a:pt x="1306" y="2678"/>
                    <a:pt x="1374" y="2717"/>
                    <a:pt x="1401" y="2775"/>
                  </a:cubicBezTo>
                  <a:cubicBezTo>
                    <a:pt x="1446" y="2878"/>
                    <a:pt x="1507" y="3095"/>
                    <a:pt x="1507" y="3095"/>
                  </a:cubicBezTo>
                  <a:cubicBezTo>
                    <a:pt x="1469" y="3709"/>
                    <a:pt x="1687" y="3859"/>
                    <a:pt x="1294" y="4056"/>
                  </a:cubicBezTo>
                  <a:cubicBezTo>
                    <a:pt x="1243" y="4081"/>
                    <a:pt x="1187" y="4091"/>
                    <a:pt x="1134" y="4109"/>
                  </a:cubicBezTo>
                  <a:lnTo>
                    <a:pt x="653" y="3949"/>
                  </a:lnTo>
                  <a:lnTo>
                    <a:pt x="493" y="3896"/>
                  </a:lnTo>
                  <a:cubicBezTo>
                    <a:pt x="369" y="3913"/>
                    <a:pt x="232" y="3893"/>
                    <a:pt x="119" y="3949"/>
                  </a:cubicBezTo>
                  <a:cubicBezTo>
                    <a:pt x="0" y="4009"/>
                    <a:pt x="115" y="4355"/>
                    <a:pt x="119" y="4376"/>
                  </a:cubicBezTo>
                  <a:cubicBezTo>
                    <a:pt x="588" y="4282"/>
                    <a:pt x="364" y="4292"/>
                    <a:pt x="226" y="4429"/>
                  </a:cubicBezTo>
                  <a:cubicBezTo>
                    <a:pt x="181" y="4475"/>
                    <a:pt x="155" y="4536"/>
                    <a:pt x="119" y="4589"/>
                  </a:cubicBezTo>
                  <a:cubicBezTo>
                    <a:pt x="137" y="4643"/>
                    <a:pt x="133" y="4710"/>
                    <a:pt x="173" y="4749"/>
                  </a:cubicBezTo>
                  <a:cubicBezTo>
                    <a:pt x="305" y="4882"/>
                    <a:pt x="481" y="4704"/>
                    <a:pt x="173" y="4909"/>
                  </a:cubicBezTo>
                  <a:cubicBezTo>
                    <a:pt x="191" y="5016"/>
                    <a:pt x="163" y="5142"/>
                    <a:pt x="226" y="5230"/>
                  </a:cubicBezTo>
                  <a:cubicBezTo>
                    <a:pt x="349" y="5401"/>
                    <a:pt x="635" y="5153"/>
                    <a:pt x="280" y="5390"/>
                  </a:cubicBezTo>
                  <a:cubicBezTo>
                    <a:pt x="297" y="5443"/>
                    <a:pt x="287" y="5517"/>
                    <a:pt x="333" y="5550"/>
                  </a:cubicBezTo>
                  <a:cubicBezTo>
                    <a:pt x="425" y="5615"/>
                    <a:pt x="653" y="5656"/>
                    <a:pt x="653" y="5656"/>
                  </a:cubicBezTo>
                  <a:cubicBezTo>
                    <a:pt x="897" y="5596"/>
                    <a:pt x="860" y="5644"/>
                    <a:pt x="1027" y="5443"/>
                  </a:cubicBezTo>
                  <a:cubicBezTo>
                    <a:pt x="1068" y="5394"/>
                    <a:pt x="1071" y="5294"/>
                    <a:pt x="1134" y="5283"/>
                  </a:cubicBezTo>
                  <a:cubicBezTo>
                    <a:pt x="1484" y="5219"/>
                    <a:pt x="1845" y="5247"/>
                    <a:pt x="2201" y="5230"/>
                  </a:cubicBezTo>
                  <a:cubicBezTo>
                    <a:pt x="2255" y="5212"/>
                    <a:pt x="2317" y="5211"/>
                    <a:pt x="2361" y="5176"/>
                  </a:cubicBezTo>
                  <a:cubicBezTo>
                    <a:pt x="2455" y="5101"/>
                    <a:pt x="2486" y="4962"/>
                    <a:pt x="2521" y="4856"/>
                  </a:cubicBezTo>
                  <a:cubicBezTo>
                    <a:pt x="2504" y="4660"/>
                    <a:pt x="2502" y="4463"/>
                    <a:pt x="2468" y="4269"/>
                  </a:cubicBezTo>
                  <a:cubicBezTo>
                    <a:pt x="2375" y="3742"/>
                    <a:pt x="2404" y="4126"/>
                    <a:pt x="2255" y="3789"/>
                  </a:cubicBezTo>
                  <a:lnTo>
                    <a:pt x="2094" y="3309"/>
                  </a:lnTo>
                  <a:lnTo>
                    <a:pt x="2041" y="3149"/>
                  </a:lnTo>
                  <a:cubicBezTo>
                    <a:pt x="2059" y="2953"/>
                    <a:pt x="2068" y="2756"/>
                    <a:pt x="2094" y="2562"/>
                  </a:cubicBezTo>
                  <a:cubicBezTo>
                    <a:pt x="2104" y="2489"/>
                    <a:pt x="2133" y="2420"/>
                    <a:pt x="2148" y="2348"/>
                  </a:cubicBezTo>
                  <a:cubicBezTo>
                    <a:pt x="2169" y="2242"/>
                    <a:pt x="2183" y="2135"/>
                    <a:pt x="2201" y="2028"/>
                  </a:cubicBezTo>
                  <a:cubicBezTo>
                    <a:pt x="2079" y="1539"/>
                    <a:pt x="2176" y="1723"/>
                    <a:pt x="1988" y="1441"/>
                  </a:cubicBezTo>
                  <a:cubicBezTo>
                    <a:pt x="1970" y="1281"/>
                    <a:pt x="1959" y="1120"/>
                    <a:pt x="1934" y="961"/>
                  </a:cubicBezTo>
                  <a:cubicBezTo>
                    <a:pt x="1906" y="782"/>
                    <a:pt x="1828" y="609"/>
                    <a:pt x="1828" y="427"/>
                  </a:cubicBezTo>
                  <a:lnTo>
                    <a:pt x="18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8" name="Google Shape;1078;p65"/>
            <p:cNvSpPr/>
            <p:nvPr/>
          </p:nvSpPr>
          <p:spPr>
            <a:xfrm>
              <a:off x="3876" y="2637"/>
              <a:ext cx="289" cy="678"/>
            </a:xfrm>
            <a:custGeom>
              <a:avLst/>
              <a:gdLst/>
              <a:ahLst/>
              <a:cxnLst/>
              <a:rect l="l" t="t" r="r" b="b"/>
              <a:pathLst>
                <a:path w="2407" h="5656" extrusionOk="0">
                  <a:moveTo>
                    <a:pt x="1070" y="321"/>
                  </a:moveTo>
                  <a:cubicBezTo>
                    <a:pt x="1087" y="730"/>
                    <a:pt x="1084" y="1140"/>
                    <a:pt x="1121" y="1548"/>
                  </a:cubicBezTo>
                  <a:cubicBezTo>
                    <a:pt x="1135" y="1694"/>
                    <a:pt x="1223" y="1975"/>
                    <a:pt x="1223" y="1975"/>
                  </a:cubicBezTo>
                  <a:cubicBezTo>
                    <a:pt x="1206" y="2188"/>
                    <a:pt x="1212" y="2405"/>
                    <a:pt x="1172" y="2615"/>
                  </a:cubicBezTo>
                  <a:cubicBezTo>
                    <a:pt x="1160" y="2678"/>
                    <a:pt x="1095" y="2717"/>
                    <a:pt x="1070" y="2775"/>
                  </a:cubicBezTo>
                  <a:cubicBezTo>
                    <a:pt x="1027" y="2878"/>
                    <a:pt x="968" y="3095"/>
                    <a:pt x="968" y="3095"/>
                  </a:cubicBezTo>
                  <a:cubicBezTo>
                    <a:pt x="1005" y="3709"/>
                    <a:pt x="797" y="3859"/>
                    <a:pt x="1172" y="4056"/>
                  </a:cubicBezTo>
                  <a:cubicBezTo>
                    <a:pt x="1220" y="4081"/>
                    <a:pt x="1274" y="4091"/>
                    <a:pt x="1325" y="4109"/>
                  </a:cubicBezTo>
                  <a:lnTo>
                    <a:pt x="1783" y="3949"/>
                  </a:lnTo>
                  <a:lnTo>
                    <a:pt x="1936" y="3896"/>
                  </a:lnTo>
                  <a:cubicBezTo>
                    <a:pt x="2055" y="3913"/>
                    <a:pt x="2186" y="3893"/>
                    <a:pt x="2293" y="3949"/>
                  </a:cubicBezTo>
                  <a:cubicBezTo>
                    <a:pt x="2407" y="4009"/>
                    <a:pt x="2297" y="4355"/>
                    <a:pt x="2293" y="4376"/>
                  </a:cubicBezTo>
                  <a:cubicBezTo>
                    <a:pt x="1846" y="4282"/>
                    <a:pt x="2060" y="4292"/>
                    <a:pt x="2191" y="4429"/>
                  </a:cubicBezTo>
                  <a:cubicBezTo>
                    <a:pt x="2234" y="4475"/>
                    <a:pt x="2259" y="4536"/>
                    <a:pt x="2293" y="4589"/>
                  </a:cubicBezTo>
                  <a:cubicBezTo>
                    <a:pt x="2276" y="4643"/>
                    <a:pt x="2280" y="4710"/>
                    <a:pt x="2242" y="4749"/>
                  </a:cubicBezTo>
                  <a:cubicBezTo>
                    <a:pt x="2115" y="4882"/>
                    <a:pt x="1948" y="4704"/>
                    <a:pt x="2242" y="4909"/>
                  </a:cubicBezTo>
                  <a:cubicBezTo>
                    <a:pt x="2225" y="5016"/>
                    <a:pt x="2251" y="5142"/>
                    <a:pt x="2191" y="5230"/>
                  </a:cubicBezTo>
                  <a:cubicBezTo>
                    <a:pt x="2074" y="5401"/>
                    <a:pt x="1801" y="5153"/>
                    <a:pt x="2140" y="5390"/>
                  </a:cubicBezTo>
                  <a:cubicBezTo>
                    <a:pt x="2123" y="5443"/>
                    <a:pt x="2133" y="5517"/>
                    <a:pt x="2089" y="5550"/>
                  </a:cubicBezTo>
                  <a:cubicBezTo>
                    <a:pt x="2002" y="5615"/>
                    <a:pt x="1783" y="5656"/>
                    <a:pt x="1783" y="5656"/>
                  </a:cubicBezTo>
                  <a:cubicBezTo>
                    <a:pt x="1551" y="5596"/>
                    <a:pt x="1587" y="5644"/>
                    <a:pt x="1427" y="5443"/>
                  </a:cubicBezTo>
                  <a:cubicBezTo>
                    <a:pt x="1388" y="5394"/>
                    <a:pt x="1385" y="5294"/>
                    <a:pt x="1325" y="5283"/>
                  </a:cubicBezTo>
                  <a:cubicBezTo>
                    <a:pt x="990" y="5219"/>
                    <a:pt x="646" y="5247"/>
                    <a:pt x="306" y="5230"/>
                  </a:cubicBezTo>
                  <a:cubicBezTo>
                    <a:pt x="255" y="5212"/>
                    <a:pt x="195" y="5211"/>
                    <a:pt x="153" y="5176"/>
                  </a:cubicBezTo>
                  <a:cubicBezTo>
                    <a:pt x="64" y="5101"/>
                    <a:pt x="34" y="4962"/>
                    <a:pt x="0" y="4856"/>
                  </a:cubicBezTo>
                  <a:cubicBezTo>
                    <a:pt x="17" y="4660"/>
                    <a:pt x="19" y="4463"/>
                    <a:pt x="51" y="4269"/>
                  </a:cubicBezTo>
                  <a:cubicBezTo>
                    <a:pt x="140" y="3742"/>
                    <a:pt x="112" y="4126"/>
                    <a:pt x="255" y="3789"/>
                  </a:cubicBezTo>
                  <a:lnTo>
                    <a:pt x="408" y="3309"/>
                  </a:lnTo>
                  <a:lnTo>
                    <a:pt x="459" y="3149"/>
                  </a:lnTo>
                  <a:cubicBezTo>
                    <a:pt x="442" y="2953"/>
                    <a:pt x="433" y="2756"/>
                    <a:pt x="408" y="2562"/>
                  </a:cubicBezTo>
                  <a:cubicBezTo>
                    <a:pt x="399" y="2489"/>
                    <a:pt x="371" y="2420"/>
                    <a:pt x="357" y="2348"/>
                  </a:cubicBezTo>
                  <a:cubicBezTo>
                    <a:pt x="337" y="2242"/>
                    <a:pt x="323" y="2135"/>
                    <a:pt x="306" y="2028"/>
                  </a:cubicBezTo>
                  <a:cubicBezTo>
                    <a:pt x="423" y="1539"/>
                    <a:pt x="330" y="1723"/>
                    <a:pt x="510" y="1441"/>
                  </a:cubicBezTo>
                  <a:cubicBezTo>
                    <a:pt x="527" y="1281"/>
                    <a:pt x="537" y="1120"/>
                    <a:pt x="561" y="961"/>
                  </a:cubicBezTo>
                  <a:cubicBezTo>
                    <a:pt x="588" y="782"/>
                    <a:pt x="663" y="609"/>
                    <a:pt x="663" y="427"/>
                  </a:cubicBezTo>
                  <a:lnTo>
                    <a:pt x="66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079" name="Google Shape;1079;p65"/>
            <p:cNvCxnSpPr/>
            <p:nvPr/>
          </p:nvCxnSpPr>
          <p:spPr>
            <a:xfrm>
              <a:off x="3561" y="1768"/>
              <a:ext cx="0" cy="1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80" name="Google Shape;1080;p65"/>
            <p:cNvCxnSpPr/>
            <p:nvPr/>
          </p:nvCxnSpPr>
          <p:spPr>
            <a:xfrm>
              <a:off x="3895" y="1761"/>
              <a:ext cx="6" cy="1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81" name="Google Shape;1081;p65"/>
            <p:cNvCxnSpPr/>
            <p:nvPr/>
          </p:nvCxnSpPr>
          <p:spPr>
            <a:xfrm>
              <a:off x="3632" y="1729"/>
              <a:ext cx="9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1082" name="Google Shape;108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417" y="3463924"/>
            <a:ext cx="938865" cy="142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0167" y="2648268"/>
            <a:ext cx="1347333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65"/>
          <p:cNvSpPr/>
          <p:nvPr/>
        </p:nvSpPr>
        <p:spPr>
          <a:xfrm>
            <a:off x="5399554" y="4685984"/>
            <a:ext cx="6604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5" name="Google Shape;1085;p65"/>
          <p:cNvSpPr/>
          <p:nvPr/>
        </p:nvSpPr>
        <p:spPr>
          <a:xfrm flipH="1">
            <a:off x="6123604" y="4674236"/>
            <a:ext cx="7112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6" name="Google Shape;1086;p65"/>
          <p:cNvSpPr/>
          <p:nvPr/>
        </p:nvSpPr>
        <p:spPr>
          <a:xfrm>
            <a:off x="4946175" y="2860836"/>
            <a:ext cx="560070" cy="772795"/>
          </a:xfrm>
          <a:custGeom>
            <a:avLst/>
            <a:gdLst/>
            <a:ahLst/>
            <a:cxnLst/>
            <a:rect l="l" t="t" r="r" b="b"/>
            <a:pathLst>
              <a:path w="560165" h="773325" extrusionOk="0">
                <a:moveTo>
                  <a:pt x="285845" y="1165"/>
                </a:moveTo>
                <a:cubicBezTo>
                  <a:pt x="301085" y="-5608"/>
                  <a:pt x="321652" y="18794"/>
                  <a:pt x="336645" y="31645"/>
                </a:cubicBezTo>
                <a:cubicBezTo>
                  <a:pt x="345916" y="39592"/>
                  <a:pt x="348331" y="53491"/>
                  <a:pt x="356965" y="62125"/>
                </a:cubicBezTo>
                <a:cubicBezTo>
                  <a:pt x="365599" y="70759"/>
                  <a:pt x="378064" y="74628"/>
                  <a:pt x="387445" y="82445"/>
                </a:cubicBezTo>
                <a:cubicBezTo>
                  <a:pt x="398483" y="91643"/>
                  <a:pt x="406583" y="104104"/>
                  <a:pt x="417925" y="112925"/>
                </a:cubicBezTo>
                <a:cubicBezTo>
                  <a:pt x="470328" y="153683"/>
                  <a:pt x="463377" y="148396"/>
                  <a:pt x="509365" y="163725"/>
                </a:cubicBezTo>
                <a:cubicBezTo>
                  <a:pt x="512752" y="173885"/>
                  <a:pt x="514736" y="184626"/>
                  <a:pt x="519525" y="194205"/>
                </a:cubicBezTo>
                <a:cubicBezTo>
                  <a:pt x="524986" y="205127"/>
                  <a:pt x="538330" y="212568"/>
                  <a:pt x="539845" y="224685"/>
                </a:cubicBezTo>
                <a:cubicBezTo>
                  <a:pt x="545726" y="271730"/>
                  <a:pt x="526228" y="272239"/>
                  <a:pt x="509365" y="305965"/>
                </a:cubicBezTo>
                <a:cubicBezTo>
                  <a:pt x="504576" y="315544"/>
                  <a:pt x="502592" y="326285"/>
                  <a:pt x="499205" y="336445"/>
                </a:cubicBezTo>
                <a:cubicBezTo>
                  <a:pt x="512752" y="356765"/>
                  <a:pt x="532122" y="374237"/>
                  <a:pt x="539845" y="397405"/>
                </a:cubicBezTo>
                <a:lnTo>
                  <a:pt x="560165" y="458365"/>
                </a:lnTo>
                <a:cubicBezTo>
                  <a:pt x="556778" y="478685"/>
                  <a:pt x="556519" y="499782"/>
                  <a:pt x="550005" y="519325"/>
                </a:cubicBezTo>
                <a:cubicBezTo>
                  <a:pt x="536621" y="559476"/>
                  <a:pt x="508261" y="560241"/>
                  <a:pt x="468725" y="570125"/>
                </a:cubicBezTo>
                <a:lnTo>
                  <a:pt x="428085" y="580285"/>
                </a:lnTo>
                <a:cubicBezTo>
                  <a:pt x="417925" y="587058"/>
                  <a:pt x="405233" y="591070"/>
                  <a:pt x="397605" y="600605"/>
                </a:cubicBezTo>
                <a:cubicBezTo>
                  <a:pt x="390915" y="608968"/>
                  <a:pt x="392234" y="621506"/>
                  <a:pt x="387445" y="631085"/>
                </a:cubicBezTo>
                <a:cubicBezTo>
                  <a:pt x="381984" y="642007"/>
                  <a:pt x="372084" y="650407"/>
                  <a:pt x="367125" y="661565"/>
                </a:cubicBezTo>
                <a:cubicBezTo>
                  <a:pt x="351029" y="697782"/>
                  <a:pt x="354077" y="725413"/>
                  <a:pt x="326485" y="753005"/>
                </a:cubicBezTo>
                <a:cubicBezTo>
                  <a:pt x="317851" y="761639"/>
                  <a:pt x="306165" y="766552"/>
                  <a:pt x="296005" y="773325"/>
                </a:cubicBezTo>
                <a:cubicBezTo>
                  <a:pt x="270224" y="695982"/>
                  <a:pt x="279886" y="733368"/>
                  <a:pt x="265525" y="661565"/>
                </a:cubicBezTo>
                <a:cubicBezTo>
                  <a:pt x="255365" y="668338"/>
                  <a:pt x="242673" y="672350"/>
                  <a:pt x="235045" y="681885"/>
                </a:cubicBezTo>
                <a:cubicBezTo>
                  <a:pt x="228355" y="690248"/>
                  <a:pt x="235045" y="708978"/>
                  <a:pt x="224885" y="712365"/>
                </a:cubicBezTo>
                <a:cubicBezTo>
                  <a:pt x="208502" y="717826"/>
                  <a:pt x="191018" y="705592"/>
                  <a:pt x="174085" y="702205"/>
                </a:cubicBezTo>
                <a:cubicBezTo>
                  <a:pt x="159858" y="616841"/>
                  <a:pt x="182287" y="637144"/>
                  <a:pt x="133445" y="661565"/>
                </a:cubicBezTo>
                <a:cubicBezTo>
                  <a:pt x="123866" y="666354"/>
                  <a:pt x="113125" y="668338"/>
                  <a:pt x="102965" y="671725"/>
                </a:cubicBezTo>
                <a:cubicBezTo>
                  <a:pt x="92805" y="664952"/>
                  <a:pt x="76346" y="662989"/>
                  <a:pt x="72485" y="651405"/>
                </a:cubicBezTo>
                <a:cubicBezTo>
                  <a:pt x="68069" y="638158"/>
                  <a:pt x="95610" y="615951"/>
                  <a:pt x="82645" y="610765"/>
                </a:cubicBezTo>
                <a:cubicBezTo>
                  <a:pt x="62758" y="602810"/>
                  <a:pt x="21685" y="631085"/>
                  <a:pt x="21685" y="631085"/>
                </a:cubicBezTo>
                <a:cubicBezTo>
                  <a:pt x="5011" y="581064"/>
                  <a:pt x="-11929" y="561936"/>
                  <a:pt x="11525" y="509165"/>
                </a:cubicBezTo>
                <a:cubicBezTo>
                  <a:pt x="17361" y="496035"/>
                  <a:pt x="30050" y="486655"/>
                  <a:pt x="42005" y="478685"/>
                </a:cubicBezTo>
                <a:cubicBezTo>
                  <a:pt x="50916" y="472744"/>
                  <a:pt x="62325" y="471912"/>
                  <a:pt x="72485" y="468525"/>
                </a:cubicBezTo>
                <a:cubicBezTo>
                  <a:pt x="98022" y="391913"/>
                  <a:pt x="63574" y="486347"/>
                  <a:pt x="102965" y="407565"/>
                </a:cubicBezTo>
                <a:cubicBezTo>
                  <a:pt x="107754" y="397986"/>
                  <a:pt x="108336" y="386664"/>
                  <a:pt x="113125" y="377085"/>
                </a:cubicBezTo>
                <a:cubicBezTo>
                  <a:pt x="137957" y="327420"/>
                  <a:pt x="130836" y="367200"/>
                  <a:pt x="143605" y="316125"/>
                </a:cubicBezTo>
                <a:cubicBezTo>
                  <a:pt x="159724" y="251648"/>
                  <a:pt x="148797" y="259910"/>
                  <a:pt x="174085" y="184045"/>
                </a:cubicBezTo>
                <a:cubicBezTo>
                  <a:pt x="184145" y="153864"/>
                  <a:pt x="190574" y="116756"/>
                  <a:pt x="214725" y="92605"/>
                </a:cubicBezTo>
                <a:cubicBezTo>
                  <a:pt x="223359" y="83971"/>
                  <a:pt x="235045" y="79058"/>
                  <a:pt x="245205" y="72285"/>
                </a:cubicBezTo>
                <a:cubicBezTo>
                  <a:pt x="258394" y="32718"/>
                  <a:pt x="270605" y="7938"/>
                  <a:pt x="285845" y="1165"/>
                </a:cubicBezTo>
                <a:close/>
              </a:path>
            </a:pathLst>
          </a:custGeom>
          <a:solidFill>
            <a:srgbClr val="124163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7" name="Google Shape;1087;p65"/>
          <p:cNvSpPr/>
          <p:nvPr/>
        </p:nvSpPr>
        <p:spPr>
          <a:xfrm>
            <a:off x="6296828" y="2884807"/>
            <a:ext cx="568960" cy="723265"/>
          </a:xfrm>
          <a:custGeom>
            <a:avLst/>
            <a:gdLst/>
            <a:ahLst/>
            <a:cxnLst/>
            <a:rect l="l" t="t" r="r" b="b"/>
            <a:pathLst>
              <a:path w="569550" h="723770" extrusionOk="0">
                <a:moveTo>
                  <a:pt x="172720" y="2410"/>
                </a:moveTo>
                <a:cubicBezTo>
                  <a:pt x="165947" y="-11137"/>
                  <a:pt x="158633" y="36070"/>
                  <a:pt x="152400" y="53210"/>
                </a:cubicBezTo>
                <a:cubicBezTo>
                  <a:pt x="145080" y="73340"/>
                  <a:pt x="143961" y="96348"/>
                  <a:pt x="132080" y="114170"/>
                </a:cubicBezTo>
                <a:cubicBezTo>
                  <a:pt x="125307" y="124330"/>
                  <a:pt x="117221" y="133728"/>
                  <a:pt x="111760" y="144650"/>
                </a:cubicBezTo>
                <a:cubicBezTo>
                  <a:pt x="99489" y="169191"/>
                  <a:pt x="105544" y="186199"/>
                  <a:pt x="81280" y="205610"/>
                </a:cubicBezTo>
                <a:cubicBezTo>
                  <a:pt x="72917" y="212300"/>
                  <a:pt x="60960" y="212383"/>
                  <a:pt x="50800" y="215770"/>
                </a:cubicBezTo>
                <a:cubicBezTo>
                  <a:pt x="47413" y="225930"/>
                  <a:pt x="45841" y="236888"/>
                  <a:pt x="40640" y="246250"/>
                </a:cubicBezTo>
                <a:cubicBezTo>
                  <a:pt x="28780" y="267598"/>
                  <a:pt x="0" y="307210"/>
                  <a:pt x="0" y="307210"/>
                </a:cubicBezTo>
                <a:cubicBezTo>
                  <a:pt x="3387" y="330917"/>
                  <a:pt x="-550" y="356911"/>
                  <a:pt x="10160" y="378330"/>
                </a:cubicBezTo>
                <a:cubicBezTo>
                  <a:pt x="14949" y="387909"/>
                  <a:pt x="32277" y="381800"/>
                  <a:pt x="40640" y="388490"/>
                </a:cubicBezTo>
                <a:cubicBezTo>
                  <a:pt x="106292" y="441011"/>
                  <a:pt x="14828" y="403593"/>
                  <a:pt x="91440" y="429130"/>
                </a:cubicBezTo>
                <a:cubicBezTo>
                  <a:pt x="94827" y="439290"/>
                  <a:pt x="96811" y="450031"/>
                  <a:pt x="101600" y="459610"/>
                </a:cubicBezTo>
                <a:cubicBezTo>
                  <a:pt x="107061" y="470532"/>
                  <a:pt x="120270" y="477991"/>
                  <a:pt x="121920" y="490090"/>
                </a:cubicBezTo>
                <a:cubicBezTo>
                  <a:pt x="130626" y="553935"/>
                  <a:pt x="113319" y="621486"/>
                  <a:pt x="132080" y="683130"/>
                </a:cubicBezTo>
                <a:cubicBezTo>
                  <a:pt x="139191" y="706494"/>
                  <a:pt x="193040" y="723770"/>
                  <a:pt x="193040" y="723770"/>
                </a:cubicBezTo>
                <a:cubicBezTo>
                  <a:pt x="203200" y="720383"/>
                  <a:pt x="215947" y="721183"/>
                  <a:pt x="223520" y="713610"/>
                </a:cubicBezTo>
                <a:cubicBezTo>
                  <a:pt x="231093" y="706037"/>
                  <a:pt x="228891" y="692709"/>
                  <a:pt x="233680" y="683130"/>
                </a:cubicBezTo>
                <a:cubicBezTo>
                  <a:pt x="239141" y="672208"/>
                  <a:pt x="247227" y="662810"/>
                  <a:pt x="254000" y="652650"/>
                </a:cubicBezTo>
                <a:cubicBezTo>
                  <a:pt x="257387" y="635717"/>
                  <a:pt x="250345" y="612211"/>
                  <a:pt x="264160" y="601850"/>
                </a:cubicBezTo>
                <a:cubicBezTo>
                  <a:pt x="273929" y="594524"/>
                  <a:pt x="283718" y="616709"/>
                  <a:pt x="294640" y="622170"/>
                </a:cubicBezTo>
                <a:cubicBezTo>
                  <a:pt x="304219" y="626959"/>
                  <a:pt x="315541" y="627541"/>
                  <a:pt x="325120" y="632330"/>
                </a:cubicBezTo>
                <a:cubicBezTo>
                  <a:pt x="403902" y="671721"/>
                  <a:pt x="309468" y="637273"/>
                  <a:pt x="386080" y="662810"/>
                </a:cubicBezTo>
                <a:cubicBezTo>
                  <a:pt x="396240" y="659423"/>
                  <a:pt x="411771" y="662229"/>
                  <a:pt x="416560" y="652650"/>
                </a:cubicBezTo>
                <a:cubicBezTo>
                  <a:pt x="432042" y="621686"/>
                  <a:pt x="387531" y="615880"/>
                  <a:pt x="375920" y="612010"/>
                </a:cubicBezTo>
                <a:cubicBezTo>
                  <a:pt x="386080" y="608623"/>
                  <a:pt x="395798" y="603365"/>
                  <a:pt x="406400" y="601850"/>
                </a:cubicBezTo>
                <a:cubicBezTo>
                  <a:pt x="443431" y="596560"/>
                  <a:pt x="484702" y="608419"/>
                  <a:pt x="518160" y="591690"/>
                </a:cubicBezTo>
                <a:cubicBezTo>
                  <a:pt x="530649" y="585445"/>
                  <a:pt x="517874" y="560924"/>
                  <a:pt x="508000" y="551050"/>
                </a:cubicBezTo>
                <a:cubicBezTo>
                  <a:pt x="498126" y="541176"/>
                  <a:pt x="480786" y="544726"/>
                  <a:pt x="467360" y="540890"/>
                </a:cubicBezTo>
                <a:cubicBezTo>
                  <a:pt x="457062" y="537948"/>
                  <a:pt x="447040" y="534117"/>
                  <a:pt x="436880" y="530730"/>
                </a:cubicBezTo>
                <a:cubicBezTo>
                  <a:pt x="447040" y="527343"/>
                  <a:pt x="456970" y="523167"/>
                  <a:pt x="467360" y="520570"/>
                </a:cubicBezTo>
                <a:cubicBezTo>
                  <a:pt x="484113" y="516382"/>
                  <a:pt x="503167" y="518978"/>
                  <a:pt x="518160" y="510410"/>
                </a:cubicBezTo>
                <a:cubicBezTo>
                  <a:pt x="528762" y="504352"/>
                  <a:pt x="531707" y="490090"/>
                  <a:pt x="538480" y="479930"/>
                </a:cubicBezTo>
                <a:cubicBezTo>
                  <a:pt x="535093" y="466383"/>
                  <a:pt x="540526" y="446071"/>
                  <a:pt x="528320" y="439290"/>
                </a:cubicBezTo>
                <a:cubicBezTo>
                  <a:pt x="504452" y="426030"/>
                  <a:pt x="462186" y="451848"/>
                  <a:pt x="447040" y="429130"/>
                </a:cubicBezTo>
                <a:cubicBezTo>
                  <a:pt x="435159" y="411308"/>
                  <a:pt x="490178" y="420691"/>
                  <a:pt x="508000" y="408810"/>
                </a:cubicBezTo>
                <a:lnTo>
                  <a:pt x="538480" y="388490"/>
                </a:lnTo>
                <a:cubicBezTo>
                  <a:pt x="542759" y="382072"/>
                  <a:pt x="574218" y="340675"/>
                  <a:pt x="568960" y="327530"/>
                </a:cubicBezTo>
                <a:cubicBezTo>
                  <a:pt x="564425" y="316193"/>
                  <a:pt x="550454" y="309605"/>
                  <a:pt x="538480" y="307210"/>
                </a:cubicBezTo>
                <a:cubicBezTo>
                  <a:pt x="498491" y="299212"/>
                  <a:pt x="457200" y="300437"/>
                  <a:pt x="416560" y="297050"/>
                </a:cubicBezTo>
                <a:cubicBezTo>
                  <a:pt x="399881" y="247013"/>
                  <a:pt x="418341" y="281601"/>
                  <a:pt x="375920" y="246250"/>
                </a:cubicBezTo>
                <a:cubicBezTo>
                  <a:pt x="364882" y="237052"/>
                  <a:pt x="358000" y="222748"/>
                  <a:pt x="345440" y="215770"/>
                </a:cubicBezTo>
                <a:cubicBezTo>
                  <a:pt x="326716" y="205368"/>
                  <a:pt x="302302" y="207331"/>
                  <a:pt x="284480" y="195450"/>
                </a:cubicBezTo>
                <a:lnTo>
                  <a:pt x="223520" y="154810"/>
                </a:lnTo>
                <a:lnTo>
                  <a:pt x="193040" y="134490"/>
                </a:lnTo>
                <a:cubicBezTo>
                  <a:pt x="181692" y="43705"/>
                  <a:pt x="179493" y="15957"/>
                  <a:pt x="172720" y="2410"/>
                </a:cubicBezTo>
                <a:close/>
              </a:path>
            </a:pathLst>
          </a:custGeom>
          <a:solidFill>
            <a:srgbClr val="124163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6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PERSON</a:t>
            </a:r>
            <a:endParaRPr/>
          </a:p>
        </p:txBody>
      </p:sp>
      <p:grpSp>
        <p:nvGrpSpPr>
          <p:cNvPr id="1093" name="Google Shape;1093;p66"/>
          <p:cNvGrpSpPr/>
          <p:nvPr/>
        </p:nvGrpSpPr>
        <p:grpSpPr>
          <a:xfrm>
            <a:off x="2197100" y="1627189"/>
            <a:ext cx="5943600" cy="4221162"/>
            <a:chOff x="1384" y="1025"/>
            <a:chExt cx="3744" cy="2659"/>
          </a:xfrm>
        </p:grpSpPr>
        <p:sp>
          <p:nvSpPr>
            <p:cNvPr id="1094" name="Google Shape;1094;p66"/>
            <p:cNvSpPr/>
            <p:nvPr/>
          </p:nvSpPr>
          <p:spPr>
            <a:xfrm>
              <a:off x="1384" y="1025"/>
              <a:ext cx="3744" cy="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5" name="Google Shape;1095;p66"/>
            <p:cNvSpPr/>
            <p:nvPr/>
          </p:nvSpPr>
          <p:spPr>
            <a:xfrm>
              <a:off x="2740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6" name="Google Shape;1096;p66"/>
            <p:cNvSpPr/>
            <p:nvPr/>
          </p:nvSpPr>
          <p:spPr>
            <a:xfrm>
              <a:off x="4566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7" name="Google Shape;1097;p66"/>
            <p:cNvSpPr/>
            <p:nvPr/>
          </p:nvSpPr>
          <p:spPr>
            <a:xfrm>
              <a:off x="2781" y="106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8" name="Google Shape;1098;p66"/>
            <p:cNvSpPr/>
            <p:nvPr/>
          </p:nvSpPr>
          <p:spPr>
            <a:xfrm>
              <a:off x="2781" y="106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6"/>
            <p:cNvSpPr/>
            <p:nvPr/>
          </p:nvSpPr>
          <p:spPr>
            <a:xfrm>
              <a:off x="2781" y="1176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0" name="Google Shape;1100;p66"/>
            <p:cNvSpPr/>
            <p:nvPr/>
          </p:nvSpPr>
          <p:spPr>
            <a:xfrm>
              <a:off x="2781" y="117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6"/>
            <p:cNvSpPr/>
            <p:nvPr/>
          </p:nvSpPr>
          <p:spPr>
            <a:xfrm>
              <a:off x="2781" y="1284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2" name="Google Shape;1102;p66"/>
            <p:cNvSpPr/>
            <p:nvPr/>
          </p:nvSpPr>
          <p:spPr>
            <a:xfrm>
              <a:off x="2781" y="128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6"/>
            <p:cNvSpPr/>
            <p:nvPr/>
          </p:nvSpPr>
          <p:spPr>
            <a:xfrm>
              <a:off x="2781" y="1391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4" name="Google Shape;1104;p66"/>
            <p:cNvSpPr/>
            <p:nvPr/>
          </p:nvSpPr>
          <p:spPr>
            <a:xfrm>
              <a:off x="2781" y="139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6"/>
            <p:cNvSpPr/>
            <p:nvPr/>
          </p:nvSpPr>
          <p:spPr>
            <a:xfrm>
              <a:off x="2781" y="149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6" name="Google Shape;1106;p66"/>
            <p:cNvSpPr/>
            <p:nvPr/>
          </p:nvSpPr>
          <p:spPr>
            <a:xfrm>
              <a:off x="2781" y="149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6"/>
            <p:cNvSpPr/>
            <p:nvPr/>
          </p:nvSpPr>
          <p:spPr>
            <a:xfrm>
              <a:off x="2781" y="1606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8" name="Google Shape;1108;p66"/>
            <p:cNvSpPr/>
            <p:nvPr/>
          </p:nvSpPr>
          <p:spPr>
            <a:xfrm>
              <a:off x="2781" y="160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66"/>
            <p:cNvSpPr/>
            <p:nvPr/>
          </p:nvSpPr>
          <p:spPr>
            <a:xfrm>
              <a:off x="2781" y="171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0" name="Google Shape;1110;p66"/>
            <p:cNvSpPr/>
            <p:nvPr/>
          </p:nvSpPr>
          <p:spPr>
            <a:xfrm>
              <a:off x="2781" y="171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6"/>
            <p:cNvSpPr/>
            <p:nvPr/>
          </p:nvSpPr>
          <p:spPr>
            <a:xfrm>
              <a:off x="2781" y="182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2" name="Google Shape;1112;p66"/>
            <p:cNvSpPr/>
            <p:nvPr/>
          </p:nvSpPr>
          <p:spPr>
            <a:xfrm>
              <a:off x="3673" y="181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6"/>
            <p:cNvSpPr/>
            <p:nvPr/>
          </p:nvSpPr>
          <p:spPr>
            <a:xfrm>
              <a:off x="2781" y="1927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4" name="Google Shape;1114;p66"/>
            <p:cNvSpPr/>
            <p:nvPr/>
          </p:nvSpPr>
          <p:spPr>
            <a:xfrm>
              <a:off x="2781" y="192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6"/>
            <p:cNvSpPr/>
            <p:nvPr/>
          </p:nvSpPr>
          <p:spPr>
            <a:xfrm>
              <a:off x="2781" y="2035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6" name="Google Shape;1116;p66"/>
            <p:cNvSpPr/>
            <p:nvPr/>
          </p:nvSpPr>
          <p:spPr>
            <a:xfrm>
              <a:off x="2781" y="203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6"/>
            <p:cNvSpPr/>
            <p:nvPr/>
          </p:nvSpPr>
          <p:spPr>
            <a:xfrm>
              <a:off x="2781" y="2142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8" name="Google Shape;1118;p66"/>
            <p:cNvSpPr/>
            <p:nvPr/>
          </p:nvSpPr>
          <p:spPr>
            <a:xfrm>
              <a:off x="2781" y="214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6"/>
            <p:cNvSpPr/>
            <p:nvPr/>
          </p:nvSpPr>
          <p:spPr>
            <a:xfrm>
              <a:off x="2781" y="225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0" name="Google Shape;1120;p66"/>
            <p:cNvSpPr/>
            <p:nvPr/>
          </p:nvSpPr>
          <p:spPr>
            <a:xfrm>
              <a:off x="2781" y="224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6"/>
            <p:cNvSpPr/>
            <p:nvPr/>
          </p:nvSpPr>
          <p:spPr>
            <a:xfrm>
              <a:off x="2781" y="2357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2" name="Google Shape;1122;p66"/>
            <p:cNvSpPr/>
            <p:nvPr/>
          </p:nvSpPr>
          <p:spPr>
            <a:xfrm>
              <a:off x="2781" y="235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6"/>
            <p:cNvSpPr/>
            <p:nvPr/>
          </p:nvSpPr>
          <p:spPr>
            <a:xfrm>
              <a:off x="2781" y="2464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4" name="Google Shape;1124;p66"/>
            <p:cNvSpPr/>
            <p:nvPr/>
          </p:nvSpPr>
          <p:spPr>
            <a:xfrm>
              <a:off x="2781" y="246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6"/>
            <p:cNvSpPr/>
            <p:nvPr/>
          </p:nvSpPr>
          <p:spPr>
            <a:xfrm>
              <a:off x="2781" y="2572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6" name="Google Shape;1126;p66"/>
            <p:cNvSpPr/>
            <p:nvPr/>
          </p:nvSpPr>
          <p:spPr>
            <a:xfrm>
              <a:off x="2781" y="257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66"/>
            <p:cNvSpPr/>
            <p:nvPr/>
          </p:nvSpPr>
          <p:spPr>
            <a:xfrm>
              <a:off x="2781" y="2679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8" name="Google Shape;1128;p66"/>
            <p:cNvSpPr/>
            <p:nvPr/>
          </p:nvSpPr>
          <p:spPr>
            <a:xfrm>
              <a:off x="2781" y="267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66"/>
            <p:cNvSpPr/>
            <p:nvPr/>
          </p:nvSpPr>
          <p:spPr>
            <a:xfrm>
              <a:off x="2781" y="2787"/>
              <a:ext cx="17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0" name="Google Shape;1130;p66"/>
            <p:cNvSpPr/>
            <p:nvPr/>
          </p:nvSpPr>
          <p:spPr>
            <a:xfrm>
              <a:off x="2781" y="278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66"/>
            <p:cNvSpPr/>
            <p:nvPr/>
          </p:nvSpPr>
          <p:spPr>
            <a:xfrm>
              <a:off x="2781" y="2893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2" name="Google Shape;1132;p66"/>
            <p:cNvSpPr/>
            <p:nvPr/>
          </p:nvSpPr>
          <p:spPr>
            <a:xfrm>
              <a:off x="2781" y="289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66"/>
            <p:cNvSpPr/>
            <p:nvPr/>
          </p:nvSpPr>
          <p:spPr>
            <a:xfrm>
              <a:off x="2781" y="3001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4" name="Google Shape;1134;p66"/>
            <p:cNvSpPr/>
            <p:nvPr/>
          </p:nvSpPr>
          <p:spPr>
            <a:xfrm>
              <a:off x="2781" y="299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66"/>
            <p:cNvSpPr/>
            <p:nvPr/>
          </p:nvSpPr>
          <p:spPr>
            <a:xfrm>
              <a:off x="2781" y="3108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6" name="Google Shape;1136;p66"/>
            <p:cNvSpPr/>
            <p:nvPr/>
          </p:nvSpPr>
          <p:spPr>
            <a:xfrm>
              <a:off x="2781" y="310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66"/>
            <p:cNvSpPr/>
            <p:nvPr/>
          </p:nvSpPr>
          <p:spPr>
            <a:xfrm>
              <a:off x="2781" y="3215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8" name="Google Shape;1138;p66"/>
            <p:cNvSpPr/>
            <p:nvPr/>
          </p:nvSpPr>
          <p:spPr>
            <a:xfrm>
              <a:off x="2781" y="321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66"/>
            <p:cNvSpPr/>
            <p:nvPr/>
          </p:nvSpPr>
          <p:spPr>
            <a:xfrm>
              <a:off x="2781" y="332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0" name="Google Shape;1140;p66"/>
            <p:cNvSpPr/>
            <p:nvPr/>
          </p:nvSpPr>
          <p:spPr>
            <a:xfrm>
              <a:off x="2781" y="332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66"/>
            <p:cNvSpPr/>
            <p:nvPr/>
          </p:nvSpPr>
          <p:spPr>
            <a:xfrm>
              <a:off x="2781" y="3430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2" name="Google Shape;1142;p66"/>
            <p:cNvSpPr/>
            <p:nvPr/>
          </p:nvSpPr>
          <p:spPr>
            <a:xfrm>
              <a:off x="2781" y="342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66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4" name="Google Shape;1144;p66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5" name="Google Shape;1145;p66"/>
            <p:cNvSpPr/>
            <p:nvPr/>
          </p:nvSpPr>
          <p:spPr>
            <a:xfrm>
              <a:off x="2740" y="1065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6" name="Google Shape;1146;p66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7" name="Google Shape;1147;p66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8" name="Google Shape;1148;p66"/>
            <p:cNvSpPr/>
            <p:nvPr/>
          </p:nvSpPr>
          <p:spPr>
            <a:xfrm>
              <a:off x="2736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9" name="Google Shape;1149;p66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0" name="Google Shape;1150;p66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1" name="Google Shape;1151;p66"/>
            <p:cNvSpPr/>
            <p:nvPr/>
          </p:nvSpPr>
          <p:spPr>
            <a:xfrm>
              <a:off x="2740" y="3538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2" name="Google Shape;1152;p66"/>
            <p:cNvSpPr/>
            <p:nvPr/>
          </p:nvSpPr>
          <p:spPr>
            <a:xfrm>
              <a:off x="4607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3" name="Google Shape;1153;p66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4" name="Google Shape;1154;p66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5" name="Google Shape;1155;p66"/>
            <p:cNvSpPr/>
            <p:nvPr/>
          </p:nvSpPr>
          <p:spPr>
            <a:xfrm>
              <a:off x="2736" y="354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66"/>
            <p:cNvSpPr/>
            <p:nvPr/>
          </p:nvSpPr>
          <p:spPr>
            <a:xfrm>
              <a:off x="3555" y="1255"/>
              <a:ext cx="244" cy="391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7" name="Google Shape;1157;p66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159" h="1140" extrusionOk="0">
                  <a:moveTo>
                    <a:pt x="733" y="18"/>
                  </a:moveTo>
                  <a:cubicBezTo>
                    <a:pt x="611" y="0"/>
                    <a:pt x="357" y="24"/>
                    <a:pt x="208" y="125"/>
                  </a:cubicBezTo>
                  <a:cubicBezTo>
                    <a:pt x="0" y="266"/>
                    <a:pt x="157" y="900"/>
                    <a:pt x="208" y="978"/>
                  </a:cubicBezTo>
                  <a:cubicBezTo>
                    <a:pt x="270" y="1071"/>
                    <a:pt x="418" y="1049"/>
                    <a:pt x="523" y="1084"/>
                  </a:cubicBezTo>
                  <a:cubicBezTo>
                    <a:pt x="698" y="1049"/>
                    <a:pt x="969" y="1140"/>
                    <a:pt x="1048" y="978"/>
                  </a:cubicBezTo>
                  <a:cubicBezTo>
                    <a:pt x="1159" y="753"/>
                    <a:pt x="1054" y="456"/>
                    <a:pt x="943" y="231"/>
                  </a:cubicBezTo>
                  <a:cubicBezTo>
                    <a:pt x="894" y="131"/>
                    <a:pt x="856" y="36"/>
                    <a:pt x="733" y="18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8" name="Google Shape;1158;p66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4" y="1"/>
                  </a:moveTo>
                  <a:cubicBezTo>
                    <a:pt x="36" y="0"/>
                    <a:pt x="21" y="2"/>
                    <a:pt x="12" y="8"/>
                  </a:cubicBezTo>
                  <a:cubicBezTo>
                    <a:pt x="0" y="16"/>
                    <a:pt x="9" y="54"/>
                    <a:pt x="12" y="59"/>
                  </a:cubicBezTo>
                  <a:cubicBezTo>
                    <a:pt x="16" y="65"/>
                    <a:pt x="25" y="63"/>
                    <a:pt x="31" y="65"/>
                  </a:cubicBezTo>
                  <a:cubicBezTo>
                    <a:pt x="42" y="63"/>
                    <a:pt x="58" y="69"/>
                    <a:pt x="63" y="59"/>
                  </a:cubicBezTo>
                  <a:cubicBezTo>
                    <a:pt x="69" y="45"/>
                    <a:pt x="63" y="28"/>
                    <a:pt x="56" y="14"/>
                  </a:cubicBezTo>
                  <a:cubicBezTo>
                    <a:pt x="53" y="8"/>
                    <a:pt x="51" y="3"/>
                    <a:pt x="44" y="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9" name="Google Shape;1159;p66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1168" h="1471" extrusionOk="0">
                  <a:moveTo>
                    <a:pt x="956" y="53"/>
                  </a:moveTo>
                  <a:cubicBezTo>
                    <a:pt x="850" y="0"/>
                    <a:pt x="604" y="200"/>
                    <a:pt x="425" y="268"/>
                  </a:cubicBezTo>
                  <a:cubicBezTo>
                    <a:pt x="320" y="308"/>
                    <a:pt x="186" y="295"/>
                    <a:pt x="107" y="375"/>
                  </a:cubicBezTo>
                  <a:cubicBezTo>
                    <a:pt x="28" y="455"/>
                    <a:pt x="36" y="590"/>
                    <a:pt x="0" y="697"/>
                  </a:cubicBezTo>
                  <a:cubicBezTo>
                    <a:pt x="36" y="876"/>
                    <a:pt x="7" y="1082"/>
                    <a:pt x="107" y="1233"/>
                  </a:cubicBezTo>
                  <a:cubicBezTo>
                    <a:pt x="263" y="1471"/>
                    <a:pt x="1019" y="1241"/>
                    <a:pt x="1062" y="1233"/>
                  </a:cubicBezTo>
                  <a:cubicBezTo>
                    <a:pt x="1098" y="1126"/>
                    <a:pt x="1168" y="1025"/>
                    <a:pt x="1168" y="911"/>
                  </a:cubicBezTo>
                  <a:cubicBezTo>
                    <a:pt x="1168" y="798"/>
                    <a:pt x="1112" y="691"/>
                    <a:pt x="1062" y="590"/>
                  </a:cubicBezTo>
                  <a:cubicBezTo>
                    <a:pt x="942" y="347"/>
                    <a:pt x="1062" y="107"/>
                    <a:pt x="956" y="53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0" name="Google Shape;1160;p66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58" y="3"/>
                  </a:moveTo>
                  <a:cubicBezTo>
                    <a:pt x="51" y="0"/>
                    <a:pt x="37" y="12"/>
                    <a:pt x="26" y="16"/>
                  </a:cubicBezTo>
                  <a:cubicBezTo>
                    <a:pt x="20" y="18"/>
                    <a:pt x="12" y="17"/>
                    <a:pt x="7" y="22"/>
                  </a:cubicBezTo>
                  <a:cubicBezTo>
                    <a:pt x="2" y="27"/>
                    <a:pt x="3" y="35"/>
                    <a:pt x="0" y="41"/>
                  </a:cubicBezTo>
                  <a:cubicBezTo>
                    <a:pt x="3" y="52"/>
                    <a:pt x="1" y="65"/>
                    <a:pt x="7" y="74"/>
                  </a:cubicBezTo>
                  <a:cubicBezTo>
                    <a:pt x="16" y="88"/>
                    <a:pt x="62" y="74"/>
                    <a:pt x="64" y="74"/>
                  </a:cubicBezTo>
                  <a:cubicBezTo>
                    <a:pt x="66" y="67"/>
                    <a:pt x="71" y="61"/>
                    <a:pt x="71" y="54"/>
                  </a:cubicBezTo>
                  <a:cubicBezTo>
                    <a:pt x="71" y="48"/>
                    <a:pt x="67" y="41"/>
                    <a:pt x="64" y="35"/>
                  </a:cubicBezTo>
                  <a:cubicBezTo>
                    <a:pt x="57" y="21"/>
                    <a:pt x="64" y="6"/>
                    <a:pt x="58" y="3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1" name="Google Shape;1161;p66"/>
            <p:cNvSpPr/>
            <p:nvPr/>
          </p:nvSpPr>
          <p:spPr>
            <a:xfrm>
              <a:off x="3648" y="1447"/>
              <a:ext cx="67" cy="58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0"/>
                  </a:moveTo>
                  <a:cubicBezTo>
                    <a:pt x="18" y="11"/>
                    <a:pt x="13" y="22"/>
                    <a:pt x="9" y="32"/>
                  </a:cubicBezTo>
                  <a:cubicBezTo>
                    <a:pt x="7" y="39"/>
                    <a:pt x="0" y="45"/>
                    <a:pt x="3" y="51"/>
                  </a:cubicBezTo>
                  <a:cubicBezTo>
                    <a:pt x="6" y="57"/>
                    <a:pt x="16" y="56"/>
                    <a:pt x="22" y="58"/>
                  </a:cubicBezTo>
                  <a:cubicBezTo>
                    <a:pt x="50" y="49"/>
                    <a:pt x="35" y="51"/>
                    <a:pt x="67" y="5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2" name="Google Shape;1162;p66"/>
            <p:cNvSpPr/>
            <p:nvPr/>
          </p:nvSpPr>
          <p:spPr>
            <a:xfrm>
              <a:off x="3631" y="1525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3" name="Google Shape;1163;p66"/>
            <p:cNvSpPr/>
            <p:nvPr/>
          </p:nvSpPr>
          <p:spPr>
            <a:xfrm>
              <a:off x="3631" y="1526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4" name="Google Shape;1164;p66"/>
            <p:cNvSpPr/>
            <p:nvPr/>
          </p:nvSpPr>
          <p:spPr>
            <a:xfrm>
              <a:off x="3631" y="1527"/>
              <a:ext cx="105" cy="1"/>
            </a:xfrm>
            <a:prstGeom prst="rect">
              <a:avLst/>
            </a:prstGeom>
            <a:solidFill>
              <a:srgbClr val="F18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5" name="Google Shape;1165;p66"/>
            <p:cNvSpPr/>
            <p:nvPr/>
          </p:nvSpPr>
          <p:spPr>
            <a:xfrm>
              <a:off x="3631" y="1528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6" name="Google Shape;1166;p66"/>
            <p:cNvSpPr/>
            <p:nvPr/>
          </p:nvSpPr>
          <p:spPr>
            <a:xfrm>
              <a:off x="3631" y="1529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7" name="Google Shape;1167;p66"/>
            <p:cNvSpPr/>
            <p:nvPr/>
          </p:nvSpPr>
          <p:spPr>
            <a:xfrm>
              <a:off x="3631" y="1530"/>
              <a:ext cx="105" cy="1"/>
            </a:xfrm>
            <a:prstGeom prst="rect">
              <a:avLst/>
            </a:prstGeom>
            <a:solidFill>
              <a:srgbClr val="F28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8" name="Google Shape;1168;p66"/>
            <p:cNvSpPr/>
            <p:nvPr/>
          </p:nvSpPr>
          <p:spPr>
            <a:xfrm>
              <a:off x="3631" y="1531"/>
              <a:ext cx="105" cy="1"/>
            </a:xfrm>
            <a:prstGeom prst="rect">
              <a:avLst/>
            </a:prstGeom>
            <a:solidFill>
              <a:srgbClr val="F28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9" name="Google Shape;1169;p66"/>
            <p:cNvSpPr/>
            <p:nvPr/>
          </p:nvSpPr>
          <p:spPr>
            <a:xfrm>
              <a:off x="3631" y="1532"/>
              <a:ext cx="105" cy="1"/>
            </a:xfrm>
            <a:prstGeom prst="rect">
              <a:avLst/>
            </a:prstGeom>
            <a:solidFill>
              <a:srgbClr val="F28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0" name="Google Shape;1170;p66"/>
            <p:cNvSpPr/>
            <p:nvPr/>
          </p:nvSpPr>
          <p:spPr>
            <a:xfrm>
              <a:off x="3631" y="1533"/>
              <a:ext cx="105" cy="1"/>
            </a:xfrm>
            <a:prstGeom prst="rect">
              <a:avLst/>
            </a:prstGeom>
            <a:solidFill>
              <a:srgbClr val="F288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1" name="Google Shape;1171;p66"/>
            <p:cNvSpPr/>
            <p:nvPr/>
          </p:nvSpPr>
          <p:spPr>
            <a:xfrm>
              <a:off x="3631" y="1534"/>
              <a:ext cx="105" cy="1"/>
            </a:xfrm>
            <a:prstGeom prst="rect">
              <a:avLst/>
            </a:prstGeom>
            <a:solidFill>
              <a:srgbClr val="F38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2" name="Google Shape;1172;p66"/>
            <p:cNvSpPr/>
            <p:nvPr/>
          </p:nvSpPr>
          <p:spPr>
            <a:xfrm>
              <a:off x="3631" y="1535"/>
              <a:ext cx="105" cy="1"/>
            </a:xfrm>
            <a:prstGeom prst="rect">
              <a:avLst/>
            </a:prstGeom>
            <a:solidFill>
              <a:srgbClr val="F386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3" name="Google Shape;1173;p66"/>
            <p:cNvSpPr/>
            <p:nvPr/>
          </p:nvSpPr>
          <p:spPr>
            <a:xfrm>
              <a:off x="3631" y="1536"/>
              <a:ext cx="105" cy="1"/>
            </a:xfrm>
            <a:prstGeom prst="rect">
              <a:avLst/>
            </a:prstGeom>
            <a:solidFill>
              <a:srgbClr val="F38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4" name="Google Shape;1174;p66"/>
            <p:cNvSpPr/>
            <p:nvPr/>
          </p:nvSpPr>
          <p:spPr>
            <a:xfrm>
              <a:off x="3631" y="1537"/>
              <a:ext cx="105" cy="1"/>
            </a:xfrm>
            <a:prstGeom prst="rect">
              <a:avLst/>
            </a:prstGeom>
            <a:solidFill>
              <a:srgbClr val="F485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5" name="Google Shape;1175;p66"/>
            <p:cNvSpPr/>
            <p:nvPr/>
          </p:nvSpPr>
          <p:spPr>
            <a:xfrm>
              <a:off x="3631" y="1538"/>
              <a:ext cx="105" cy="1"/>
            </a:xfrm>
            <a:prstGeom prst="rect">
              <a:avLst/>
            </a:prstGeom>
            <a:solidFill>
              <a:srgbClr val="F48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6" name="Google Shape;1176;p66"/>
            <p:cNvSpPr/>
            <p:nvPr/>
          </p:nvSpPr>
          <p:spPr>
            <a:xfrm>
              <a:off x="3631" y="1539"/>
              <a:ext cx="105" cy="1"/>
            </a:xfrm>
            <a:prstGeom prst="rect">
              <a:avLst/>
            </a:prstGeom>
            <a:solidFill>
              <a:srgbClr val="F483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7" name="Google Shape;1177;p66"/>
            <p:cNvSpPr/>
            <p:nvPr/>
          </p:nvSpPr>
          <p:spPr>
            <a:xfrm>
              <a:off x="3631" y="1540"/>
              <a:ext cx="105" cy="1"/>
            </a:xfrm>
            <a:prstGeom prst="rect">
              <a:avLst/>
            </a:prstGeom>
            <a:solidFill>
              <a:srgbClr val="F48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8" name="Google Shape;1178;p66"/>
            <p:cNvSpPr/>
            <p:nvPr/>
          </p:nvSpPr>
          <p:spPr>
            <a:xfrm>
              <a:off x="3631" y="1541"/>
              <a:ext cx="105" cy="1"/>
            </a:xfrm>
            <a:prstGeom prst="rect">
              <a:avLst/>
            </a:prstGeom>
            <a:solidFill>
              <a:srgbClr val="F48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9" name="Google Shape;1179;p66"/>
            <p:cNvSpPr/>
            <p:nvPr/>
          </p:nvSpPr>
          <p:spPr>
            <a:xfrm>
              <a:off x="3631" y="1542"/>
              <a:ext cx="105" cy="1"/>
            </a:xfrm>
            <a:prstGeom prst="rect">
              <a:avLst/>
            </a:prstGeom>
            <a:solidFill>
              <a:srgbClr val="F58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0" name="Google Shape;1180;p66"/>
            <p:cNvSpPr/>
            <p:nvPr/>
          </p:nvSpPr>
          <p:spPr>
            <a:xfrm>
              <a:off x="3631" y="1543"/>
              <a:ext cx="105" cy="1"/>
            </a:xfrm>
            <a:prstGeom prst="rect">
              <a:avLst/>
            </a:prstGeom>
            <a:solidFill>
              <a:srgbClr val="F57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1" name="Google Shape;1181;p66"/>
            <p:cNvSpPr/>
            <p:nvPr/>
          </p:nvSpPr>
          <p:spPr>
            <a:xfrm>
              <a:off x="3631" y="1544"/>
              <a:ext cx="105" cy="1"/>
            </a:xfrm>
            <a:prstGeom prst="rect">
              <a:avLst/>
            </a:prstGeom>
            <a:solidFill>
              <a:srgbClr val="F57E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2" name="Google Shape;1182;p66"/>
            <p:cNvSpPr/>
            <p:nvPr/>
          </p:nvSpPr>
          <p:spPr>
            <a:xfrm>
              <a:off x="3631" y="1545"/>
              <a:ext cx="105" cy="1"/>
            </a:xfrm>
            <a:prstGeom prst="rect">
              <a:avLst/>
            </a:prstGeom>
            <a:solidFill>
              <a:srgbClr val="F57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3" name="Google Shape;1183;p66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4" name="Google Shape;1184;p66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C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5" name="Google Shape;1185;p66"/>
            <p:cNvSpPr/>
            <p:nvPr/>
          </p:nvSpPr>
          <p:spPr>
            <a:xfrm>
              <a:off x="3631" y="1547"/>
              <a:ext cx="105" cy="1"/>
            </a:xfrm>
            <a:prstGeom prst="rect">
              <a:avLst/>
            </a:prstGeom>
            <a:solidFill>
              <a:srgbClr val="F6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6" name="Google Shape;1186;p66"/>
            <p:cNvSpPr/>
            <p:nvPr/>
          </p:nvSpPr>
          <p:spPr>
            <a:xfrm>
              <a:off x="3631" y="1548"/>
              <a:ext cx="105" cy="1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7" name="Google Shape;1187;p66"/>
            <p:cNvSpPr/>
            <p:nvPr/>
          </p:nvSpPr>
          <p:spPr>
            <a:xfrm>
              <a:off x="3631" y="1549"/>
              <a:ext cx="105" cy="1"/>
            </a:xfrm>
            <a:prstGeom prst="rect">
              <a:avLst/>
            </a:prstGeom>
            <a:solidFill>
              <a:srgbClr val="F57A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8" name="Google Shape;1188;p66"/>
            <p:cNvSpPr/>
            <p:nvPr/>
          </p:nvSpPr>
          <p:spPr>
            <a:xfrm>
              <a:off x="3631" y="1550"/>
              <a:ext cx="105" cy="1"/>
            </a:xfrm>
            <a:prstGeom prst="rect">
              <a:avLst/>
            </a:prstGeom>
            <a:solidFill>
              <a:srgbClr val="F479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9" name="Google Shape;1189;p66"/>
            <p:cNvSpPr/>
            <p:nvPr/>
          </p:nvSpPr>
          <p:spPr>
            <a:xfrm>
              <a:off x="3631" y="1551"/>
              <a:ext cx="105" cy="2"/>
            </a:xfrm>
            <a:prstGeom prst="rect">
              <a:avLst/>
            </a:prstGeom>
            <a:solidFill>
              <a:srgbClr val="F37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0" name="Google Shape;1190;p66"/>
            <p:cNvSpPr/>
            <p:nvPr/>
          </p:nvSpPr>
          <p:spPr>
            <a:xfrm>
              <a:off x="3631" y="1553"/>
              <a:ext cx="105" cy="1"/>
            </a:xfrm>
            <a:prstGeom prst="rect">
              <a:avLst/>
            </a:prstGeom>
            <a:solidFill>
              <a:srgbClr val="F277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1" name="Google Shape;1191;p66"/>
            <p:cNvSpPr/>
            <p:nvPr/>
          </p:nvSpPr>
          <p:spPr>
            <a:xfrm>
              <a:off x="3631" y="1554"/>
              <a:ext cx="105" cy="1"/>
            </a:xfrm>
            <a:prstGeom prst="rect">
              <a:avLst/>
            </a:prstGeom>
            <a:solidFill>
              <a:srgbClr val="F176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2" name="Google Shape;1192;p66"/>
            <p:cNvSpPr/>
            <p:nvPr/>
          </p:nvSpPr>
          <p:spPr>
            <a:xfrm>
              <a:off x="3631" y="1555"/>
              <a:ext cx="105" cy="2"/>
            </a:xfrm>
            <a:prstGeom prst="rect">
              <a:avLst/>
            </a:prstGeom>
            <a:solidFill>
              <a:srgbClr val="F07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3" name="Google Shape;1193;p66"/>
            <p:cNvSpPr/>
            <p:nvPr/>
          </p:nvSpPr>
          <p:spPr>
            <a:xfrm>
              <a:off x="3631" y="1557"/>
              <a:ext cx="105" cy="1"/>
            </a:xfrm>
            <a:prstGeom prst="rect">
              <a:avLst/>
            </a:prstGeom>
            <a:solidFill>
              <a:srgbClr val="EF74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4" name="Google Shape;1194;p66"/>
            <p:cNvSpPr/>
            <p:nvPr/>
          </p:nvSpPr>
          <p:spPr>
            <a:xfrm>
              <a:off x="3631" y="1558"/>
              <a:ext cx="105" cy="1"/>
            </a:xfrm>
            <a:prstGeom prst="rect">
              <a:avLst/>
            </a:prstGeom>
            <a:solidFill>
              <a:srgbClr val="EE7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5" name="Google Shape;1195;p66"/>
            <p:cNvSpPr/>
            <p:nvPr/>
          </p:nvSpPr>
          <p:spPr>
            <a:xfrm>
              <a:off x="3631" y="1559"/>
              <a:ext cx="105" cy="1"/>
            </a:xfrm>
            <a:prstGeom prst="rect">
              <a:avLst/>
            </a:prstGeom>
            <a:solidFill>
              <a:srgbClr val="ED72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6" name="Google Shape;1196;p66"/>
            <p:cNvSpPr/>
            <p:nvPr/>
          </p:nvSpPr>
          <p:spPr>
            <a:xfrm>
              <a:off x="3631" y="1560"/>
              <a:ext cx="105" cy="1"/>
            </a:xfrm>
            <a:prstGeom prst="rect">
              <a:avLst/>
            </a:prstGeom>
            <a:solidFill>
              <a:srgbClr val="EC72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7" name="Google Shape;1197;p66"/>
            <p:cNvSpPr/>
            <p:nvPr/>
          </p:nvSpPr>
          <p:spPr>
            <a:xfrm>
              <a:off x="3631" y="1561"/>
              <a:ext cx="105" cy="1"/>
            </a:xfrm>
            <a:prstGeom prst="rect">
              <a:avLst/>
            </a:prstGeom>
            <a:solidFill>
              <a:srgbClr val="EB71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8" name="Google Shape;1198;p66"/>
            <p:cNvSpPr/>
            <p:nvPr/>
          </p:nvSpPr>
          <p:spPr>
            <a:xfrm>
              <a:off x="3631" y="1562"/>
              <a:ext cx="105" cy="1"/>
            </a:xfrm>
            <a:prstGeom prst="rect">
              <a:avLst/>
            </a:prstGeom>
            <a:solidFill>
              <a:srgbClr val="EA7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9" name="Google Shape;1199;p66"/>
            <p:cNvSpPr/>
            <p:nvPr/>
          </p:nvSpPr>
          <p:spPr>
            <a:xfrm>
              <a:off x="3631" y="1563"/>
              <a:ext cx="105" cy="2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0" name="Google Shape;1200;p66"/>
            <p:cNvSpPr/>
            <p:nvPr/>
          </p:nvSpPr>
          <p:spPr>
            <a:xfrm>
              <a:off x="3631" y="1565"/>
              <a:ext cx="105" cy="1"/>
            </a:xfrm>
            <a:prstGeom prst="rect">
              <a:avLst/>
            </a:prstGeom>
            <a:solidFill>
              <a:srgbClr val="E86E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1" name="Google Shape;1201;p66"/>
            <p:cNvSpPr/>
            <p:nvPr/>
          </p:nvSpPr>
          <p:spPr>
            <a:xfrm>
              <a:off x="3631" y="1566"/>
              <a:ext cx="105" cy="1"/>
            </a:xfrm>
            <a:prstGeom prst="rect">
              <a:avLst/>
            </a:prstGeom>
            <a:solidFill>
              <a:srgbClr val="E76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2" name="Google Shape;1202;p66"/>
            <p:cNvSpPr/>
            <p:nvPr/>
          </p:nvSpPr>
          <p:spPr>
            <a:xfrm>
              <a:off x="3631" y="1567"/>
              <a:ext cx="105" cy="2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3" name="Google Shape;1203;p66"/>
            <p:cNvSpPr/>
            <p:nvPr/>
          </p:nvSpPr>
          <p:spPr>
            <a:xfrm>
              <a:off x="3631" y="1569"/>
              <a:ext cx="105" cy="1"/>
            </a:xfrm>
            <a:prstGeom prst="rect">
              <a:avLst/>
            </a:prstGeom>
            <a:solidFill>
              <a:srgbClr val="E56B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4" name="Google Shape;1204;p66"/>
            <p:cNvSpPr/>
            <p:nvPr/>
          </p:nvSpPr>
          <p:spPr>
            <a:xfrm>
              <a:off x="3631" y="1570"/>
              <a:ext cx="105" cy="1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5" name="Google Shape;1205;p66"/>
            <p:cNvSpPr/>
            <p:nvPr/>
          </p:nvSpPr>
          <p:spPr>
            <a:xfrm>
              <a:off x="3632" y="1526"/>
              <a:ext cx="103" cy="43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6" y="5"/>
                  </a:moveTo>
                  <a:cubicBezTo>
                    <a:pt x="10" y="0"/>
                    <a:pt x="67" y="1"/>
                    <a:pt x="95" y="11"/>
                  </a:cubicBezTo>
                  <a:cubicBezTo>
                    <a:pt x="103" y="14"/>
                    <a:pt x="94" y="30"/>
                    <a:pt x="89" y="37"/>
                  </a:cubicBezTo>
                  <a:cubicBezTo>
                    <a:pt x="85" y="42"/>
                    <a:pt x="76" y="41"/>
                    <a:pt x="70" y="43"/>
                  </a:cubicBezTo>
                  <a:cubicBezTo>
                    <a:pt x="0" y="36"/>
                    <a:pt x="2" y="10"/>
                    <a:pt x="6" y="5"/>
                  </a:cubicBez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6" name="Google Shape;1206;p66"/>
            <p:cNvSpPr/>
            <p:nvPr/>
          </p:nvSpPr>
          <p:spPr>
            <a:xfrm>
              <a:off x="3799" y="1320"/>
              <a:ext cx="61" cy="134"/>
            </a:xfrm>
            <a:custGeom>
              <a:avLst/>
              <a:gdLst/>
              <a:ahLst/>
              <a:cxnLst/>
              <a:rect l="l" t="t" r="r" b="b"/>
              <a:pathLst>
                <a:path w="61" h="134" extrusionOk="0">
                  <a:moveTo>
                    <a:pt x="0" y="70"/>
                  </a:moveTo>
                  <a:cubicBezTo>
                    <a:pt x="2" y="59"/>
                    <a:pt x="3" y="49"/>
                    <a:pt x="6" y="38"/>
                  </a:cubicBezTo>
                  <a:cubicBezTo>
                    <a:pt x="9" y="25"/>
                    <a:pt x="19" y="0"/>
                    <a:pt x="19" y="0"/>
                  </a:cubicBezTo>
                  <a:cubicBezTo>
                    <a:pt x="61" y="65"/>
                    <a:pt x="45" y="23"/>
                    <a:pt x="37" y="134"/>
                  </a:cubicBezTo>
                  <a:cubicBezTo>
                    <a:pt x="29" y="132"/>
                    <a:pt x="19" y="133"/>
                    <a:pt x="12" y="128"/>
                  </a:cubicBezTo>
                  <a:cubicBezTo>
                    <a:pt x="7" y="123"/>
                    <a:pt x="6" y="108"/>
                    <a:pt x="6" y="10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7" name="Google Shape;1207;p66"/>
            <p:cNvSpPr/>
            <p:nvPr/>
          </p:nvSpPr>
          <p:spPr>
            <a:xfrm>
              <a:off x="3504" y="1348"/>
              <a:ext cx="57" cy="133"/>
            </a:xfrm>
            <a:custGeom>
              <a:avLst/>
              <a:gdLst/>
              <a:ahLst/>
              <a:cxnLst/>
              <a:rect l="l" t="t" r="r" b="b"/>
              <a:pathLst>
                <a:path w="57" h="133" extrusionOk="0">
                  <a:moveTo>
                    <a:pt x="57" y="36"/>
                  </a:moveTo>
                  <a:cubicBezTo>
                    <a:pt x="49" y="25"/>
                    <a:pt x="44" y="10"/>
                    <a:pt x="32" y="4"/>
                  </a:cubicBezTo>
                  <a:cubicBezTo>
                    <a:pt x="26" y="0"/>
                    <a:pt x="17" y="4"/>
                    <a:pt x="13" y="10"/>
                  </a:cubicBezTo>
                  <a:cubicBezTo>
                    <a:pt x="5" y="21"/>
                    <a:pt x="0" y="48"/>
                    <a:pt x="0" y="48"/>
                  </a:cubicBezTo>
                  <a:cubicBezTo>
                    <a:pt x="1" y="54"/>
                    <a:pt x="10" y="122"/>
                    <a:pt x="19" y="125"/>
                  </a:cubicBezTo>
                  <a:cubicBezTo>
                    <a:pt x="42" y="133"/>
                    <a:pt x="32" y="132"/>
                    <a:pt x="51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8" name="Google Shape;1208;p66"/>
            <p:cNvSpPr/>
            <p:nvPr/>
          </p:nvSpPr>
          <p:spPr>
            <a:xfrm>
              <a:off x="3256" y="1632"/>
              <a:ext cx="934" cy="621"/>
            </a:xfrm>
            <a:custGeom>
              <a:avLst/>
              <a:gdLst/>
              <a:ahLst/>
              <a:cxnLst/>
              <a:rect l="l" t="t" r="r" b="b"/>
              <a:pathLst>
                <a:path w="15554" h="10357" extrusionOk="0">
                  <a:moveTo>
                    <a:pt x="6467" y="321"/>
                  </a:moveTo>
                  <a:cubicBezTo>
                    <a:pt x="6249" y="865"/>
                    <a:pt x="6262" y="764"/>
                    <a:pt x="6147" y="1281"/>
                  </a:cubicBezTo>
                  <a:cubicBezTo>
                    <a:pt x="6108" y="1458"/>
                    <a:pt x="6130" y="1657"/>
                    <a:pt x="6040" y="1815"/>
                  </a:cubicBezTo>
                  <a:cubicBezTo>
                    <a:pt x="5977" y="1926"/>
                    <a:pt x="5848" y="2013"/>
                    <a:pt x="5721" y="2028"/>
                  </a:cubicBezTo>
                  <a:cubicBezTo>
                    <a:pt x="4944" y="2122"/>
                    <a:pt x="4157" y="2099"/>
                    <a:pt x="3375" y="2135"/>
                  </a:cubicBezTo>
                  <a:cubicBezTo>
                    <a:pt x="3269" y="2206"/>
                    <a:pt x="3146" y="2258"/>
                    <a:pt x="3055" y="2348"/>
                  </a:cubicBezTo>
                  <a:cubicBezTo>
                    <a:pt x="2965" y="2439"/>
                    <a:pt x="2942" y="2588"/>
                    <a:pt x="2842" y="2669"/>
                  </a:cubicBezTo>
                  <a:cubicBezTo>
                    <a:pt x="2755" y="2739"/>
                    <a:pt x="2629" y="2740"/>
                    <a:pt x="2522" y="2775"/>
                  </a:cubicBezTo>
                  <a:cubicBezTo>
                    <a:pt x="2416" y="3096"/>
                    <a:pt x="2432" y="3140"/>
                    <a:pt x="2203" y="3416"/>
                  </a:cubicBezTo>
                  <a:cubicBezTo>
                    <a:pt x="2106" y="3531"/>
                    <a:pt x="1975" y="3617"/>
                    <a:pt x="1883" y="3736"/>
                  </a:cubicBezTo>
                  <a:cubicBezTo>
                    <a:pt x="1726" y="3938"/>
                    <a:pt x="1599" y="4163"/>
                    <a:pt x="1456" y="4376"/>
                  </a:cubicBezTo>
                  <a:cubicBezTo>
                    <a:pt x="1385" y="4483"/>
                    <a:pt x="1284" y="4575"/>
                    <a:pt x="1243" y="4696"/>
                  </a:cubicBezTo>
                  <a:cubicBezTo>
                    <a:pt x="975" y="5501"/>
                    <a:pt x="1337" y="4509"/>
                    <a:pt x="923" y="5337"/>
                  </a:cubicBezTo>
                  <a:cubicBezTo>
                    <a:pt x="750" y="5684"/>
                    <a:pt x="909" y="5671"/>
                    <a:pt x="604" y="5977"/>
                  </a:cubicBezTo>
                  <a:cubicBezTo>
                    <a:pt x="513" y="6068"/>
                    <a:pt x="390" y="6119"/>
                    <a:pt x="284" y="6190"/>
                  </a:cubicBezTo>
                  <a:cubicBezTo>
                    <a:pt x="284" y="6190"/>
                    <a:pt x="0" y="6831"/>
                    <a:pt x="284" y="6831"/>
                  </a:cubicBezTo>
                  <a:cubicBezTo>
                    <a:pt x="412" y="6831"/>
                    <a:pt x="426" y="6617"/>
                    <a:pt x="497" y="6510"/>
                  </a:cubicBezTo>
                  <a:cubicBezTo>
                    <a:pt x="568" y="6617"/>
                    <a:pt x="710" y="6702"/>
                    <a:pt x="710" y="6831"/>
                  </a:cubicBezTo>
                  <a:cubicBezTo>
                    <a:pt x="710" y="7056"/>
                    <a:pt x="497" y="7471"/>
                    <a:pt x="497" y="7471"/>
                  </a:cubicBezTo>
                  <a:cubicBezTo>
                    <a:pt x="533" y="7613"/>
                    <a:pt x="468" y="7952"/>
                    <a:pt x="604" y="7898"/>
                  </a:cubicBezTo>
                  <a:cubicBezTo>
                    <a:pt x="842" y="7803"/>
                    <a:pt x="1030" y="7258"/>
                    <a:pt x="1030" y="7258"/>
                  </a:cubicBezTo>
                  <a:cubicBezTo>
                    <a:pt x="1265" y="8435"/>
                    <a:pt x="899" y="8210"/>
                    <a:pt x="1563" y="8431"/>
                  </a:cubicBezTo>
                  <a:cubicBezTo>
                    <a:pt x="1599" y="8147"/>
                    <a:pt x="1431" y="7737"/>
                    <a:pt x="1670" y="7578"/>
                  </a:cubicBezTo>
                  <a:cubicBezTo>
                    <a:pt x="1857" y="7453"/>
                    <a:pt x="1670" y="8147"/>
                    <a:pt x="1883" y="8218"/>
                  </a:cubicBezTo>
                  <a:lnTo>
                    <a:pt x="2203" y="8325"/>
                  </a:lnTo>
                  <a:cubicBezTo>
                    <a:pt x="2238" y="8218"/>
                    <a:pt x="2309" y="8117"/>
                    <a:pt x="2309" y="8005"/>
                  </a:cubicBezTo>
                  <a:cubicBezTo>
                    <a:pt x="2309" y="7858"/>
                    <a:pt x="2056" y="7578"/>
                    <a:pt x="2203" y="7578"/>
                  </a:cubicBezTo>
                  <a:cubicBezTo>
                    <a:pt x="2459" y="7578"/>
                    <a:pt x="2842" y="8005"/>
                    <a:pt x="2842" y="8005"/>
                  </a:cubicBezTo>
                  <a:cubicBezTo>
                    <a:pt x="2913" y="7898"/>
                    <a:pt x="3055" y="7813"/>
                    <a:pt x="3055" y="7684"/>
                  </a:cubicBezTo>
                  <a:cubicBezTo>
                    <a:pt x="3055" y="7092"/>
                    <a:pt x="2885" y="7072"/>
                    <a:pt x="2522" y="6831"/>
                  </a:cubicBezTo>
                  <a:cubicBezTo>
                    <a:pt x="2558" y="6368"/>
                    <a:pt x="2517" y="5893"/>
                    <a:pt x="2629" y="5443"/>
                  </a:cubicBezTo>
                  <a:cubicBezTo>
                    <a:pt x="2716" y="5096"/>
                    <a:pt x="3039" y="5131"/>
                    <a:pt x="3269" y="5016"/>
                  </a:cubicBezTo>
                  <a:cubicBezTo>
                    <a:pt x="4095" y="4603"/>
                    <a:pt x="3104" y="4964"/>
                    <a:pt x="3908" y="4696"/>
                  </a:cubicBezTo>
                  <a:cubicBezTo>
                    <a:pt x="4299" y="4732"/>
                    <a:pt x="4694" y="4735"/>
                    <a:pt x="5081" y="4803"/>
                  </a:cubicBezTo>
                  <a:cubicBezTo>
                    <a:pt x="5302" y="4842"/>
                    <a:pt x="5721" y="5016"/>
                    <a:pt x="5721" y="5016"/>
                  </a:cubicBezTo>
                  <a:cubicBezTo>
                    <a:pt x="6058" y="5524"/>
                    <a:pt x="5893" y="5215"/>
                    <a:pt x="6147" y="5977"/>
                  </a:cubicBezTo>
                  <a:lnTo>
                    <a:pt x="6254" y="6297"/>
                  </a:lnTo>
                  <a:lnTo>
                    <a:pt x="6360" y="6617"/>
                  </a:lnTo>
                  <a:cubicBezTo>
                    <a:pt x="6396" y="7827"/>
                    <a:pt x="6330" y="9044"/>
                    <a:pt x="6467" y="10246"/>
                  </a:cubicBezTo>
                  <a:cubicBezTo>
                    <a:pt x="6480" y="10357"/>
                    <a:pt x="6674" y="10352"/>
                    <a:pt x="6787" y="10352"/>
                  </a:cubicBezTo>
                  <a:cubicBezTo>
                    <a:pt x="7038" y="10352"/>
                    <a:pt x="7284" y="10281"/>
                    <a:pt x="7533" y="10246"/>
                  </a:cubicBezTo>
                  <a:cubicBezTo>
                    <a:pt x="7941" y="10110"/>
                    <a:pt x="8196" y="10006"/>
                    <a:pt x="8599" y="9926"/>
                  </a:cubicBezTo>
                  <a:cubicBezTo>
                    <a:pt x="8811" y="9883"/>
                    <a:pt x="9027" y="9866"/>
                    <a:pt x="9238" y="9819"/>
                  </a:cubicBezTo>
                  <a:cubicBezTo>
                    <a:pt x="9348" y="9794"/>
                    <a:pt x="9447" y="9728"/>
                    <a:pt x="9558" y="9712"/>
                  </a:cubicBezTo>
                  <a:cubicBezTo>
                    <a:pt x="9947" y="9657"/>
                    <a:pt x="10340" y="9641"/>
                    <a:pt x="10731" y="9605"/>
                  </a:cubicBezTo>
                  <a:cubicBezTo>
                    <a:pt x="10695" y="9001"/>
                    <a:pt x="10703" y="8392"/>
                    <a:pt x="10624" y="7791"/>
                  </a:cubicBezTo>
                  <a:cubicBezTo>
                    <a:pt x="10595" y="7568"/>
                    <a:pt x="10482" y="7364"/>
                    <a:pt x="10411" y="7151"/>
                  </a:cubicBezTo>
                  <a:lnTo>
                    <a:pt x="10305" y="6831"/>
                  </a:lnTo>
                  <a:cubicBezTo>
                    <a:pt x="10269" y="6582"/>
                    <a:pt x="10239" y="6332"/>
                    <a:pt x="10198" y="6084"/>
                  </a:cubicBezTo>
                  <a:cubicBezTo>
                    <a:pt x="10168" y="5905"/>
                    <a:pt x="10121" y="5729"/>
                    <a:pt x="10091" y="5550"/>
                  </a:cubicBezTo>
                  <a:cubicBezTo>
                    <a:pt x="10050" y="5302"/>
                    <a:pt x="10020" y="5052"/>
                    <a:pt x="9985" y="4803"/>
                  </a:cubicBezTo>
                  <a:cubicBezTo>
                    <a:pt x="10020" y="4554"/>
                    <a:pt x="9979" y="4281"/>
                    <a:pt x="10091" y="4056"/>
                  </a:cubicBezTo>
                  <a:cubicBezTo>
                    <a:pt x="10142" y="3955"/>
                    <a:pt x="10299" y="3949"/>
                    <a:pt x="10411" y="3949"/>
                  </a:cubicBezTo>
                  <a:cubicBezTo>
                    <a:pt x="10698" y="3949"/>
                    <a:pt x="10980" y="4020"/>
                    <a:pt x="11264" y="4056"/>
                  </a:cubicBezTo>
                  <a:cubicBezTo>
                    <a:pt x="12117" y="4625"/>
                    <a:pt x="11086" y="3878"/>
                    <a:pt x="11797" y="4589"/>
                  </a:cubicBezTo>
                  <a:cubicBezTo>
                    <a:pt x="11888" y="4680"/>
                    <a:pt x="12010" y="4732"/>
                    <a:pt x="12117" y="4803"/>
                  </a:cubicBezTo>
                  <a:cubicBezTo>
                    <a:pt x="12614" y="5550"/>
                    <a:pt x="12330" y="5301"/>
                    <a:pt x="12863" y="5657"/>
                  </a:cubicBezTo>
                  <a:lnTo>
                    <a:pt x="13289" y="6297"/>
                  </a:lnTo>
                  <a:lnTo>
                    <a:pt x="13503" y="6617"/>
                  </a:lnTo>
                  <a:cubicBezTo>
                    <a:pt x="13538" y="6759"/>
                    <a:pt x="13583" y="6900"/>
                    <a:pt x="13609" y="7044"/>
                  </a:cubicBezTo>
                  <a:cubicBezTo>
                    <a:pt x="13654" y="7292"/>
                    <a:pt x="13603" y="7566"/>
                    <a:pt x="13716" y="7791"/>
                  </a:cubicBezTo>
                  <a:cubicBezTo>
                    <a:pt x="13766" y="7892"/>
                    <a:pt x="13929" y="7862"/>
                    <a:pt x="14036" y="7898"/>
                  </a:cubicBezTo>
                  <a:cubicBezTo>
                    <a:pt x="14289" y="7136"/>
                    <a:pt x="14124" y="7070"/>
                    <a:pt x="14462" y="7578"/>
                  </a:cubicBezTo>
                  <a:cubicBezTo>
                    <a:pt x="14533" y="7471"/>
                    <a:pt x="14618" y="7372"/>
                    <a:pt x="14675" y="7258"/>
                  </a:cubicBezTo>
                  <a:cubicBezTo>
                    <a:pt x="14878" y="6851"/>
                    <a:pt x="14614" y="6881"/>
                    <a:pt x="15102" y="7044"/>
                  </a:cubicBezTo>
                  <a:cubicBezTo>
                    <a:pt x="15173" y="6937"/>
                    <a:pt x="15315" y="6852"/>
                    <a:pt x="15315" y="6724"/>
                  </a:cubicBezTo>
                  <a:cubicBezTo>
                    <a:pt x="15315" y="6107"/>
                    <a:pt x="14711" y="6665"/>
                    <a:pt x="15421" y="6190"/>
                  </a:cubicBezTo>
                  <a:cubicBezTo>
                    <a:pt x="15178" y="5458"/>
                    <a:pt x="15554" y="6279"/>
                    <a:pt x="14782" y="5763"/>
                  </a:cubicBezTo>
                  <a:cubicBezTo>
                    <a:pt x="14688" y="5701"/>
                    <a:pt x="14780" y="5485"/>
                    <a:pt x="14675" y="5443"/>
                  </a:cubicBezTo>
                  <a:cubicBezTo>
                    <a:pt x="14376" y="5324"/>
                    <a:pt x="14036" y="5372"/>
                    <a:pt x="13716" y="5337"/>
                  </a:cubicBezTo>
                  <a:cubicBezTo>
                    <a:pt x="13488" y="5260"/>
                    <a:pt x="13246" y="5211"/>
                    <a:pt x="13076" y="5016"/>
                  </a:cubicBezTo>
                  <a:cubicBezTo>
                    <a:pt x="12907" y="4823"/>
                    <a:pt x="12731" y="4619"/>
                    <a:pt x="12650" y="4376"/>
                  </a:cubicBezTo>
                  <a:cubicBezTo>
                    <a:pt x="12543" y="4055"/>
                    <a:pt x="12560" y="4012"/>
                    <a:pt x="12330" y="3736"/>
                  </a:cubicBezTo>
                  <a:cubicBezTo>
                    <a:pt x="12035" y="3382"/>
                    <a:pt x="11995" y="3493"/>
                    <a:pt x="11797" y="3095"/>
                  </a:cubicBezTo>
                  <a:cubicBezTo>
                    <a:pt x="11747" y="2995"/>
                    <a:pt x="11770" y="2855"/>
                    <a:pt x="11690" y="2775"/>
                  </a:cubicBezTo>
                  <a:cubicBezTo>
                    <a:pt x="11611" y="2696"/>
                    <a:pt x="11469" y="2723"/>
                    <a:pt x="11371" y="2669"/>
                  </a:cubicBezTo>
                  <a:cubicBezTo>
                    <a:pt x="11147" y="2544"/>
                    <a:pt x="10944" y="2384"/>
                    <a:pt x="10731" y="2242"/>
                  </a:cubicBezTo>
                  <a:cubicBezTo>
                    <a:pt x="10417" y="2032"/>
                    <a:pt x="10194" y="1843"/>
                    <a:pt x="9771" y="1815"/>
                  </a:cubicBezTo>
                  <a:lnTo>
                    <a:pt x="8172" y="1708"/>
                  </a:lnTo>
                  <a:cubicBezTo>
                    <a:pt x="8066" y="1672"/>
                    <a:pt x="7932" y="1681"/>
                    <a:pt x="7853" y="1601"/>
                  </a:cubicBezTo>
                  <a:cubicBezTo>
                    <a:pt x="7773" y="1522"/>
                    <a:pt x="7773" y="1390"/>
                    <a:pt x="7746" y="1281"/>
                  </a:cubicBezTo>
                  <a:cubicBezTo>
                    <a:pt x="7591" y="659"/>
                    <a:pt x="7639" y="715"/>
                    <a:pt x="76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9" name="Google Shape;1209;p66"/>
            <p:cNvSpPr/>
            <p:nvPr/>
          </p:nvSpPr>
          <p:spPr>
            <a:xfrm>
              <a:off x="3612" y="2208"/>
              <a:ext cx="430" cy="450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0" name="Google Shape;1210;p66"/>
            <p:cNvSpPr/>
            <p:nvPr/>
          </p:nvSpPr>
          <p:spPr>
            <a:xfrm>
              <a:off x="3612" y="2208"/>
              <a:ext cx="430" cy="449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no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1" name="Google Shape;1211;p66"/>
            <p:cNvSpPr/>
            <p:nvPr/>
          </p:nvSpPr>
          <p:spPr>
            <a:xfrm>
              <a:off x="3502" y="2656"/>
              <a:ext cx="302" cy="678"/>
            </a:xfrm>
            <a:custGeom>
              <a:avLst/>
              <a:gdLst/>
              <a:ahLst/>
              <a:cxnLst/>
              <a:rect l="l" t="t" r="r" b="b"/>
              <a:pathLst>
                <a:path w="2521" h="5656" extrusionOk="0">
                  <a:moveTo>
                    <a:pt x="1401" y="321"/>
                  </a:moveTo>
                  <a:cubicBezTo>
                    <a:pt x="1383" y="730"/>
                    <a:pt x="1387" y="1140"/>
                    <a:pt x="1347" y="1548"/>
                  </a:cubicBezTo>
                  <a:cubicBezTo>
                    <a:pt x="1333" y="1694"/>
                    <a:pt x="1240" y="1975"/>
                    <a:pt x="1240" y="1975"/>
                  </a:cubicBezTo>
                  <a:cubicBezTo>
                    <a:pt x="1258" y="2188"/>
                    <a:pt x="1252" y="2405"/>
                    <a:pt x="1294" y="2615"/>
                  </a:cubicBezTo>
                  <a:cubicBezTo>
                    <a:pt x="1306" y="2678"/>
                    <a:pt x="1374" y="2717"/>
                    <a:pt x="1401" y="2775"/>
                  </a:cubicBezTo>
                  <a:cubicBezTo>
                    <a:pt x="1446" y="2878"/>
                    <a:pt x="1507" y="3095"/>
                    <a:pt x="1507" y="3095"/>
                  </a:cubicBezTo>
                  <a:cubicBezTo>
                    <a:pt x="1469" y="3709"/>
                    <a:pt x="1687" y="3859"/>
                    <a:pt x="1294" y="4056"/>
                  </a:cubicBezTo>
                  <a:cubicBezTo>
                    <a:pt x="1243" y="4081"/>
                    <a:pt x="1187" y="4091"/>
                    <a:pt x="1134" y="4109"/>
                  </a:cubicBezTo>
                  <a:lnTo>
                    <a:pt x="653" y="3949"/>
                  </a:lnTo>
                  <a:lnTo>
                    <a:pt x="493" y="3896"/>
                  </a:lnTo>
                  <a:cubicBezTo>
                    <a:pt x="369" y="3913"/>
                    <a:pt x="232" y="3893"/>
                    <a:pt x="119" y="3949"/>
                  </a:cubicBezTo>
                  <a:cubicBezTo>
                    <a:pt x="0" y="4009"/>
                    <a:pt x="115" y="4355"/>
                    <a:pt x="119" y="4376"/>
                  </a:cubicBezTo>
                  <a:cubicBezTo>
                    <a:pt x="588" y="4282"/>
                    <a:pt x="364" y="4292"/>
                    <a:pt x="226" y="4429"/>
                  </a:cubicBezTo>
                  <a:cubicBezTo>
                    <a:pt x="181" y="4475"/>
                    <a:pt x="155" y="4536"/>
                    <a:pt x="119" y="4589"/>
                  </a:cubicBezTo>
                  <a:cubicBezTo>
                    <a:pt x="137" y="4643"/>
                    <a:pt x="133" y="4710"/>
                    <a:pt x="173" y="4749"/>
                  </a:cubicBezTo>
                  <a:cubicBezTo>
                    <a:pt x="305" y="4882"/>
                    <a:pt x="481" y="4704"/>
                    <a:pt x="173" y="4909"/>
                  </a:cubicBezTo>
                  <a:cubicBezTo>
                    <a:pt x="191" y="5016"/>
                    <a:pt x="163" y="5142"/>
                    <a:pt x="226" y="5230"/>
                  </a:cubicBezTo>
                  <a:cubicBezTo>
                    <a:pt x="349" y="5401"/>
                    <a:pt x="635" y="5153"/>
                    <a:pt x="280" y="5390"/>
                  </a:cubicBezTo>
                  <a:cubicBezTo>
                    <a:pt x="297" y="5443"/>
                    <a:pt x="287" y="5517"/>
                    <a:pt x="333" y="5550"/>
                  </a:cubicBezTo>
                  <a:cubicBezTo>
                    <a:pt x="425" y="5615"/>
                    <a:pt x="653" y="5656"/>
                    <a:pt x="653" y="5656"/>
                  </a:cubicBezTo>
                  <a:cubicBezTo>
                    <a:pt x="897" y="5596"/>
                    <a:pt x="860" y="5644"/>
                    <a:pt x="1027" y="5443"/>
                  </a:cubicBezTo>
                  <a:cubicBezTo>
                    <a:pt x="1068" y="5394"/>
                    <a:pt x="1071" y="5294"/>
                    <a:pt x="1134" y="5283"/>
                  </a:cubicBezTo>
                  <a:cubicBezTo>
                    <a:pt x="1484" y="5219"/>
                    <a:pt x="1845" y="5247"/>
                    <a:pt x="2201" y="5230"/>
                  </a:cubicBezTo>
                  <a:cubicBezTo>
                    <a:pt x="2255" y="5212"/>
                    <a:pt x="2317" y="5211"/>
                    <a:pt x="2361" y="5176"/>
                  </a:cubicBezTo>
                  <a:cubicBezTo>
                    <a:pt x="2455" y="5101"/>
                    <a:pt x="2486" y="4962"/>
                    <a:pt x="2521" y="4856"/>
                  </a:cubicBezTo>
                  <a:cubicBezTo>
                    <a:pt x="2504" y="4660"/>
                    <a:pt x="2502" y="4463"/>
                    <a:pt x="2468" y="4269"/>
                  </a:cubicBezTo>
                  <a:cubicBezTo>
                    <a:pt x="2375" y="3742"/>
                    <a:pt x="2404" y="4126"/>
                    <a:pt x="2255" y="3789"/>
                  </a:cubicBezTo>
                  <a:lnTo>
                    <a:pt x="2094" y="3309"/>
                  </a:lnTo>
                  <a:lnTo>
                    <a:pt x="2041" y="3149"/>
                  </a:lnTo>
                  <a:cubicBezTo>
                    <a:pt x="2059" y="2953"/>
                    <a:pt x="2068" y="2756"/>
                    <a:pt x="2094" y="2562"/>
                  </a:cubicBezTo>
                  <a:cubicBezTo>
                    <a:pt x="2104" y="2489"/>
                    <a:pt x="2133" y="2420"/>
                    <a:pt x="2148" y="2348"/>
                  </a:cubicBezTo>
                  <a:cubicBezTo>
                    <a:pt x="2169" y="2242"/>
                    <a:pt x="2183" y="2135"/>
                    <a:pt x="2201" y="2028"/>
                  </a:cubicBezTo>
                  <a:cubicBezTo>
                    <a:pt x="2079" y="1539"/>
                    <a:pt x="2176" y="1723"/>
                    <a:pt x="1988" y="1441"/>
                  </a:cubicBezTo>
                  <a:cubicBezTo>
                    <a:pt x="1970" y="1281"/>
                    <a:pt x="1959" y="1120"/>
                    <a:pt x="1934" y="961"/>
                  </a:cubicBezTo>
                  <a:cubicBezTo>
                    <a:pt x="1906" y="782"/>
                    <a:pt x="1828" y="609"/>
                    <a:pt x="1828" y="427"/>
                  </a:cubicBezTo>
                  <a:lnTo>
                    <a:pt x="18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2" name="Google Shape;1212;p66"/>
            <p:cNvSpPr/>
            <p:nvPr/>
          </p:nvSpPr>
          <p:spPr>
            <a:xfrm>
              <a:off x="3876" y="2637"/>
              <a:ext cx="289" cy="678"/>
            </a:xfrm>
            <a:custGeom>
              <a:avLst/>
              <a:gdLst/>
              <a:ahLst/>
              <a:cxnLst/>
              <a:rect l="l" t="t" r="r" b="b"/>
              <a:pathLst>
                <a:path w="2407" h="5656" extrusionOk="0">
                  <a:moveTo>
                    <a:pt x="1070" y="321"/>
                  </a:moveTo>
                  <a:cubicBezTo>
                    <a:pt x="1087" y="730"/>
                    <a:pt x="1084" y="1140"/>
                    <a:pt x="1121" y="1548"/>
                  </a:cubicBezTo>
                  <a:cubicBezTo>
                    <a:pt x="1135" y="1694"/>
                    <a:pt x="1223" y="1975"/>
                    <a:pt x="1223" y="1975"/>
                  </a:cubicBezTo>
                  <a:cubicBezTo>
                    <a:pt x="1206" y="2188"/>
                    <a:pt x="1212" y="2405"/>
                    <a:pt x="1172" y="2615"/>
                  </a:cubicBezTo>
                  <a:cubicBezTo>
                    <a:pt x="1160" y="2678"/>
                    <a:pt x="1095" y="2717"/>
                    <a:pt x="1070" y="2775"/>
                  </a:cubicBezTo>
                  <a:cubicBezTo>
                    <a:pt x="1027" y="2878"/>
                    <a:pt x="968" y="3095"/>
                    <a:pt x="968" y="3095"/>
                  </a:cubicBezTo>
                  <a:cubicBezTo>
                    <a:pt x="1005" y="3709"/>
                    <a:pt x="797" y="3859"/>
                    <a:pt x="1172" y="4056"/>
                  </a:cubicBezTo>
                  <a:cubicBezTo>
                    <a:pt x="1220" y="4081"/>
                    <a:pt x="1274" y="4091"/>
                    <a:pt x="1325" y="4109"/>
                  </a:cubicBezTo>
                  <a:lnTo>
                    <a:pt x="1783" y="3949"/>
                  </a:lnTo>
                  <a:lnTo>
                    <a:pt x="1936" y="3896"/>
                  </a:lnTo>
                  <a:cubicBezTo>
                    <a:pt x="2055" y="3913"/>
                    <a:pt x="2186" y="3893"/>
                    <a:pt x="2293" y="3949"/>
                  </a:cubicBezTo>
                  <a:cubicBezTo>
                    <a:pt x="2407" y="4009"/>
                    <a:pt x="2297" y="4355"/>
                    <a:pt x="2293" y="4376"/>
                  </a:cubicBezTo>
                  <a:cubicBezTo>
                    <a:pt x="1846" y="4282"/>
                    <a:pt x="2060" y="4292"/>
                    <a:pt x="2191" y="4429"/>
                  </a:cubicBezTo>
                  <a:cubicBezTo>
                    <a:pt x="2234" y="4475"/>
                    <a:pt x="2259" y="4536"/>
                    <a:pt x="2293" y="4589"/>
                  </a:cubicBezTo>
                  <a:cubicBezTo>
                    <a:pt x="2276" y="4643"/>
                    <a:pt x="2280" y="4710"/>
                    <a:pt x="2242" y="4749"/>
                  </a:cubicBezTo>
                  <a:cubicBezTo>
                    <a:pt x="2115" y="4882"/>
                    <a:pt x="1948" y="4704"/>
                    <a:pt x="2242" y="4909"/>
                  </a:cubicBezTo>
                  <a:cubicBezTo>
                    <a:pt x="2225" y="5016"/>
                    <a:pt x="2251" y="5142"/>
                    <a:pt x="2191" y="5230"/>
                  </a:cubicBezTo>
                  <a:cubicBezTo>
                    <a:pt x="2074" y="5401"/>
                    <a:pt x="1801" y="5153"/>
                    <a:pt x="2140" y="5390"/>
                  </a:cubicBezTo>
                  <a:cubicBezTo>
                    <a:pt x="2123" y="5443"/>
                    <a:pt x="2133" y="5517"/>
                    <a:pt x="2089" y="5550"/>
                  </a:cubicBezTo>
                  <a:cubicBezTo>
                    <a:pt x="2002" y="5615"/>
                    <a:pt x="1783" y="5656"/>
                    <a:pt x="1783" y="5656"/>
                  </a:cubicBezTo>
                  <a:cubicBezTo>
                    <a:pt x="1551" y="5596"/>
                    <a:pt x="1587" y="5644"/>
                    <a:pt x="1427" y="5443"/>
                  </a:cubicBezTo>
                  <a:cubicBezTo>
                    <a:pt x="1388" y="5394"/>
                    <a:pt x="1385" y="5294"/>
                    <a:pt x="1325" y="5283"/>
                  </a:cubicBezTo>
                  <a:cubicBezTo>
                    <a:pt x="990" y="5219"/>
                    <a:pt x="646" y="5247"/>
                    <a:pt x="306" y="5230"/>
                  </a:cubicBezTo>
                  <a:cubicBezTo>
                    <a:pt x="255" y="5212"/>
                    <a:pt x="195" y="5211"/>
                    <a:pt x="153" y="5176"/>
                  </a:cubicBezTo>
                  <a:cubicBezTo>
                    <a:pt x="64" y="5101"/>
                    <a:pt x="34" y="4962"/>
                    <a:pt x="0" y="4856"/>
                  </a:cubicBezTo>
                  <a:cubicBezTo>
                    <a:pt x="17" y="4660"/>
                    <a:pt x="19" y="4463"/>
                    <a:pt x="51" y="4269"/>
                  </a:cubicBezTo>
                  <a:cubicBezTo>
                    <a:pt x="140" y="3742"/>
                    <a:pt x="112" y="4126"/>
                    <a:pt x="255" y="3789"/>
                  </a:cubicBezTo>
                  <a:lnTo>
                    <a:pt x="408" y="3309"/>
                  </a:lnTo>
                  <a:lnTo>
                    <a:pt x="459" y="3149"/>
                  </a:lnTo>
                  <a:cubicBezTo>
                    <a:pt x="442" y="2953"/>
                    <a:pt x="433" y="2756"/>
                    <a:pt x="408" y="2562"/>
                  </a:cubicBezTo>
                  <a:cubicBezTo>
                    <a:pt x="399" y="2489"/>
                    <a:pt x="371" y="2420"/>
                    <a:pt x="357" y="2348"/>
                  </a:cubicBezTo>
                  <a:cubicBezTo>
                    <a:pt x="337" y="2242"/>
                    <a:pt x="323" y="2135"/>
                    <a:pt x="306" y="2028"/>
                  </a:cubicBezTo>
                  <a:cubicBezTo>
                    <a:pt x="423" y="1539"/>
                    <a:pt x="330" y="1723"/>
                    <a:pt x="510" y="1441"/>
                  </a:cubicBezTo>
                  <a:cubicBezTo>
                    <a:pt x="527" y="1281"/>
                    <a:pt x="537" y="1120"/>
                    <a:pt x="561" y="961"/>
                  </a:cubicBezTo>
                  <a:cubicBezTo>
                    <a:pt x="588" y="782"/>
                    <a:pt x="663" y="609"/>
                    <a:pt x="663" y="427"/>
                  </a:cubicBezTo>
                  <a:lnTo>
                    <a:pt x="66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213" name="Google Shape;1213;p66"/>
            <p:cNvCxnSpPr/>
            <p:nvPr/>
          </p:nvCxnSpPr>
          <p:spPr>
            <a:xfrm>
              <a:off x="3561" y="1768"/>
              <a:ext cx="0" cy="1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14" name="Google Shape;1214;p66"/>
            <p:cNvCxnSpPr/>
            <p:nvPr/>
          </p:nvCxnSpPr>
          <p:spPr>
            <a:xfrm>
              <a:off x="3895" y="1761"/>
              <a:ext cx="6" cy="1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15" name="Google Shape;1215;p66"/>
            <p:cNvCxnSpPr/>
            <p:nvPr/>
          </p:nvCxnSpPr>
          <p:spPr>
            <a:xfrm>
              <a:off x="3632" y="1729"/>
              <a:ext cx="9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1216" name="Google Shape;121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417" y="3463924"/>
            <a:ext cx="938865" cy="142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5315" y="2663680"/>
            <a:ext cx="1347333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p66"/>
          <p:cNvSpPr/>
          <p:nvPr/>
        </p:nvSpPr>
        <p:spPr>
          <a:xfrm>
            <a:off x="5399554" y="4685984"/>
            <a:ext cx="6604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9" name="Google Shape;1219;p66"/>
          <p:cNvSpPr/>
          <p:nvPr/>
        </p:nvSpPr>
        <p:spPr>
          <a:xfrm flipH="1">
            <a:off x="6123604" y="4674236"/>
            <a:ext cx="7112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0" name="Google Shape;1220;p66"/>
          <p:cNvSpPr/>
          <p:nvPr/>
        </p:nvSpPr>
        <p:spPr>
          <a:xfrm>
            <a:off x="4946175" y="2860836"/>
            <a:ext cx="560070" cy="772795"/>
          </a:xfrm>
          <a:custGeom>
            <a:avLst/>
            <a:gdLst/>
            <a:ahLst/>
            <a:cxnLst/>
            <a:rect l="l" t="t" r="r" b="b"/>
            <a:pathLst>
              <a:path w="560165" h="773325" extrusionOk="0">
                <a:moveTo>
                  <a:pt x="285845" y="1165"/>
                </a:moveTo>
                <a:cubicBezTo>
                  <a:pt x="301085" y="-5608"/>
                  <a:pt x="321652" y="18794"/>
                  <a:pt x="336645" y="31645"/>
                </a:cubicBezTo>
                <a:cubicBezTo>
                  <a:pt x="345916" y="39592"/>
                  <a:pt x="348331" y="53491"/>
                  <a:pt x="356965" y="62125"/>
                </a:cubicBezTo>
                <a:cubicBezTo>
                  <a:pt x="365599" y="70759"/>
                  <a:pt x="378064" y="74628"/>
                  <a:pt x="387445" y="82445"/>
                </a:cubicBezTo>
                <a:cubicBezTo>
                  <a:pt x="398483" y="91643"/>
                  <a:pt x="406583" y="104104"/>
                  <a:pt x="417925" y="112925"/>
                </a:cubicBezTo>
                <a:cubicBezTo>
                  <a:pt x="470328" y="153683"/>
                  <a:pt x="463377" y="148396"/>
                  <a:pt x="509365" y="163725"/>
                </a:cubicBezTo>
                <a:cubicBezTo>
                  <a:pt x="512752" y="173885"/>
                  <a:pt x="514736" y="184626"/>
                  <a:pt x="519525" y="194205"/>
                </a:cubicBezTo>
                <a:cubicBezTo>
                  <a:pt x="524986" y="205127"/>
                  <a:pt x="538330" y="212568"/>
                  <a:pt x="539845" y="224685"/>
                </a:cubicBezTo>
                <a:cubicBezTo>
                  <a:pt x="545726" y="271730"/>
                  <a:pt x="526228" y="272239"/>
                  <a:pt x="509365" y="305965"/>
                </a:cubicBezTo>
                <a:cubicBezTo>
                  <a:pt x="504576" y="315544"/>
                  <a:pt x="502592" y="326285"/>
                  <a:pt x="499205" y="336445"/>
                </a:cubicBezTo>
                <a:cubicBezTo>
                  <a:pt x="512752" y="356765"/>
                  <a:pt x="532122" y="374237"/>
                  <a:pt x="539845" y="397405"/>
                </a:cubicBezTo>
                <a:lnTo>
                  <a:pt x="560165" y="458365"/>
                </a:lnTo>
                <a:cubicBezTo>
                  <a:pt x="556778" y="478685"/>
                  <a:pt x="556519" y="499782"/>
                  <a:pt x="550005" y="519325"/>
                </a:cubicBezTo>
                <a:cubicBezTo>
                  <a:pt x="536621" y="559476"/>
                  <a:pt x="508261" y="560241"/>
                  <a:pt x="468725" y="570125"/>
                </a:cubicBezTo>
                <a:lnTo>
                  <a:pt x="428085" y="580285"/>
                </a:lnTo>
                <a:cubicBezTo>
                  <a:pt x="417925" y="587058"/>
                  <a:pt x="405233" y="591070"/>
                  <a:pt x="397605" y="600605"/>
                </a:cubicBezTo>
                <a:cubicBezTo>
                  <a:pt x="390915" y="608968"/>
                  <a:pt x="392234" y="621506"/>
                  <a:pt x="387445" y="631085"/>
                </a:cubicBezTo>
                <a:cubicBezTo>
                  <a:pt x="381984" y="642007"/>
                  <a:pt x="372084" y="650407"/>
                  <a:pt x="367125" y="661565"/>
                </a:cubicBezTo>
                <a:cubicBezTo>
                  <a:pt x="351029" y="697782"/>
                  <a:pt x="354077" y="725413"/>
                  <a:pt x="326485" y="753005"/>
                </a:cubicBezTo>
                <a:cubicBezTo>
                  <a:pt x="317851" y="761639"/>
                  <a:pt x="306165" y="766552"/>
                  <a:pt x="296005" y="773325"/>
                </a:cubicBezTo>
                <a:cubicBezTo>
                  <a:pt x="270224" y="695982"/>
                  <a:pt x="279886" y="733368"/>
                  <a:pt x="265525" y="661565"/>
                </a:cubicBezTo>
                <a:cubicBezTo>
                  <a:pt x="255365" y="668338"/>
                  <a:pt x="242673" y="672350"/>
                  <a:pt x="235045" y="681885"/>
                </a:cubicBezTo>
                <a:cubicBezTo>
                  <a:pt x="228355" y="690248"/>
                  <a:pt x="235045" y="708978"/>
                  <a:pt x="224885" y="712365"/>
                </a:cubicBezTo>
                <a:cubicBezTo>
                  <a:pt x="208502" y="717826"/>
                  <a:pt x="191018" y="705592"/>
                  <a:pt x="174085" y="702205"/>
                </a:cubicBezTo>
                <a:cubicBezTo>
                  <a:pt x="159858" y="616841"/>
                  <a:pt x="182287" y="637144"/>
                  <a:pt x="133445" y="661565"/>
                </a:cubicBezTo>
                <a:cubicBezTo>
                  <a:pt x="123866" y="666354"/>
                  <a:pt x="113125" y="668338"/>
                  <a:pt x="102965" y="671725"/>
                </a:cubicBezTo>
                <a:cubicBezTo>
                  <a:pt x="92805" y="664952"/>
                  <a:pt x="76346" y="662989"/>
                  <a:pt x="72485" y="651405"/>
                </a:cubicBezTo>
                <a:cubicBezTo>
                  <a:pt x="68069" y="638158"/>
                  <a:pt x="95610" y="615951"/>
                  <a:pt x="82645" y="610765"/>
                </a:cubicBezTo>
                <a:cubicBezTo>
                  <a:pt x="62758" y="602810"/>
                  <a:pt x="21685" y="631085"/>
                  <a:pt x="21685" y="631085"/>
                </a:cubicBezTo>
                <a:cubicBezTo>
                  <a:pt x="5011" y="581064"/>
                  <a:pt x="-11929" y="561936"/>
                  <a:pt x="11525" y="509165"/>
                </a:cubicBezTo>
                <a:cubicBezTo>
                  <a:pt x="17361" y="496035"/>
                  <a:pt x="30050" y="486655"/>
                  <a:pt x="42005" y="478685"/>
                </a:cubicBezTo>
                <a:cubicBezTo>
                  <a:pt x="50916" y="472744"/>
                  <a:pt x="62325" y="471912"/>
                  <a:pt x="72485" y="468525"/>
                </a:cubicBezTo>
                <a:cubicBezTo>
                  <a:pt x="98022" y="391913"/>
                  <a:pt x="63574" y="486347"/>
                  <a:pt x="102965" y="407565"/>
                </a:cubicBezTo>
                <a:cubicBezTo>
                  <a:pt x="107754" y="397986"/>
                  <a:pt x="108336" y="386664"/>
                  <a:pt x="113125" y="377085"/>
                </a:cubicBezTo>
                <a:cubicBezTo>
                  <a:pt x="137957" y="327420"/>
                  <a:pt x="130836" y="367200"/>
                  <a:pt x="143605" y="316125"/>
                </a:cubicBezTo>
                <a:cubicBezTo>
                  <a:pt x="159724" y="251648"/>
                  <a:pt x="148797" y="259910"/>
                  <a:pt x="174085" y="184045"/>
                </a:cubicBezTo>
                <a:cubicBezTo>
                  <a:pt x="184145" y="153864"/>
                  <a:pt x="190574" y="116756"/>
                  <a:pt x="214725" y="92605"/>
                </a:cubicBezTo>
                <a:cubicBezTo>
                  <a:pt x="223359" y="83971"/>
                  <a:pt x="235045" y="79058"/>
                  <a:pt x="245205" y="72285"/>
                </a:cubicBezTo>
                <a:cubicBezTo>
                  <a:pt x="258394" y="32718"/>
                  <a:pt x="270605" y="7938"/>
                  <a:pt x="285845" y="1165"/>
                </a:cubicBezTo>
                <a:close/>
              </a:path>
            </a:pathLst>
          </a:custGeom>
          <a:solidFill>
            <a:srgbClr val="124163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1" name="Google Shape;1221;p66"/>
          <p:cNvSpPr/>
          <p:nvPr/>
        </p:nvSpPr>
        <p:spPr>
          <a:xfrm>
            <a:off x="6296828" y="2884807"/>
            <a:ext cx="568960" cy="723265"/>
          </a:xfrm>
          <a:custGeom>
            <a:avLst/>
            <a:gdLst/>
            <a:ahLst/>
            <a:cxnLst/>
            <a:rect l="l" t="t" r="r" b="b"/>
            <a:pathLst>
              <a:path w="569550" h="723770" extrusionOk="0">
                <a:moveTo>
                  <a:pt x="172720" y="2410"/>
                </a:moveTo>
                <a:cubicBezTo>
                  <a:pt x="165947" y="-11137"/>
                  <a:pt x="158633" y="36070"/>
                  <a:pt x="152400" y="53210"/>
                </a:cubicBezTo>
                <a:cubicBezTo>
                  <a:pt x="145080" y="73340"/>
                  <a:pt x="143961" y="96348"/>
                  <a:pt x="132080" y="114170"/>
                </a:cubicBezTo>
                <a:cubicBezTo>
                  <a:pt x="125307" y="124330"/>
                  <a:pt x="117221" y="133728"/>
                  <a:pt x="111760" y="144650"/>
                </a:cubicBezTo>
                <a:cubicBezTo>
                  <a:pt x="99489" y="169191"/>
                  <a:pt x="105544" y="186199"/>
                  <a:pt x="81280" y="205610"/>
                </a:cubicBezTo>
                <a:cubicBezTo>
                  <a:pt x="72917" y="212300"/>
                  <a:pt x="60960" y="212383"/>
                  <a:pt x="50800" y="215770"/>
                </a:cubicBezTo>
                <a:cubicBezTo>
                  <a:pt x="47413" y="225930"/>
                  <a:pt x="45841" y="236888"/>
                  <a:pt x="40640" y="246250"/>
                </a:cubicBezTo>
                <a:cubicBezTo>
                  <a:pt x="28780" y="267598"/>
                  <a:pt x="0" y="307210"/>
                  <a:pt x="0" y="307210"/>
                </a:cubicBezTo>
                <a:cubicBezTo>
                  <a:pt x="3387" y="330917"/>
                  <a:pt x="-550" y="356911"/>
                  <a:pt x="10160" y="378330"/>
                </a:cubicBezTo>
                <a:cubicBezTo>
                  <a:pt x="14949" y="387909"/>
                  <a:pt x="32277" y="381800"/>
                  <a:pt x="40640" y="388490"/>
                </a:cubicBezTo>
                <a:cubicBezTo>
                  <a:pt x="106292" y="441011"/>
                  <a:pt x="14828" y="403593"/>
                  <a:pt x="91440" y="429130"/>
                </a:cubicBezTo>
                <a:cubicBezTo>
                  <a:pt x="94827" y="439290"/>
                  <a:pt x="96811" y="450031"/>
                  <a:pt x="101600" y="459610"/>
                </a:cubicBezTo>
                <a:cubicBezTo>
                  <a:pt x="107061" y="470532"/>
                  <a:pt x="120270" y="477991"/>
                  <a:pt x="121920" y="490090"/>
                </a:cubicBezTo>
                <a:cubicBezTo>
                  <a:pt x="130626" y="553935"/>
                  <a:pt x="113319" y="621486"/>
                  <a:pt x="132080" y="683130"/>
                </a:cubicBezTo>
                <a:cubicBezTo>
                  <a:pt x="139191" y="706494"/>
                  <a:pt x="193040" y="723770"/>
                  <a:pt x="193040" y="723770"/>
                </a:cubicBezTo>
                <a:cubicBezTo>
                  <a:pt x="203200" y="720383"/>
                  <a:pt x="215947" y="721183"/>
                  <a:pt x="223520" y="713610"/>
                </a:cubicBezTo>
                <a:cubicBezTo>
                  <a:pt x="231093" y="706037"/>
                  <a:pt x="228891" y="692709"/>
                  <a:pt x="233680" y="683130"/>
                </a:cubicBezTo>
                <a:cubicBezTo>
                  <a:pt x="239141" y="672208"/>
                  <a:pt x="247227" y="662810"/>
                  <a:pt x="254000" y="652650"/>
                </a:cubicBezTo>
                <a:cubicBezTo>
                  <a:pt x="257387" y="635717"/>
                  <a:pt x="250345" y="612211"/>
                  <a:pt x="264160" y="601850"/>
                </a:cubicBezTo>
                <a:cubicBezTo>
                  <a:pt x="273929" y="594524"/>
                  <a:pt x="283718" y="616709"/>
                  <a:pt x="294640" y="622170"/>
                </a:cubicBezTo>
                <a:cubicBezTo>
                  <a:pt x="304219" y="626959"/>
                  <a:pt x="315541" y="627541"/>
                  <a:pt x="325120" y="632330"/>
                </a:cubicBezTo>
                <a:cubicBezTo>
                  <a:pt x="403902" y="671721"/>
                  <a:pt x="309468" y="637273"/>
                  <a:pt x="386080" y="662810"/>
                </a:cubicBezTo>
                <a:cubicBezTo>
                  <a:pt x="396240" y="659423"/>
                  <a:pt x="411771" y="662229"/>
                  <a:pt x="416560" y="652650"/>
                </a:cubicBezTo>
                <a:cubicBezTo>
                  <a:pt x="432042" y="621686"/>
                  <a:pt x="387531" y="615880"/>
                  <a:pt x="375920" y="612010"/>
                </a:cubicBezTo>
                <a:cubicBezTo>
                  <a:pt x="386080" y="608623"/>
                  <a:pt x="395798" y="603365"/>
                  <a:pt x="406400" y="601850"/>
                </a:cubicBezTo>
                <a:cubicBezTo>
                  <a:pt x="443431" y="596560"/>
                  <a:pt x="484702" y="608419"/>
                  <a:pt x="518160" y="591690"/>
                </a:cubicBezTo>
                <a:cubicBezTo>
                  <a:pt x="530649" y="585445"/>
                  <a:pt x="517874" y="560924"/>
                  <a:pt x="508000" y="551050"/>
                </a:cubicBezTo>
                <a:cubicBezTo>
                  <a:pt x="498126" y="541176"/>
                  <a:pt x="480786" y="544726"/>
                  <a:pt x="467360" y="540890"/>
                </a:cubicBezTo>
                <a:cubicBezTo>
                  <a:pt x="457062" y="537948"/>
                  <a:pt x="447040" y="534117"/>
                  <a:pt x="436880" y="530730"/>
                </a:cubicBezTo>
                <a:cubicBezTo>
                  <a:pt x="447040" y="527343"/>
                  <a:pt x="456970" y="523167"/>
                  <a:pt x="467360" y="520570"/>
                </a:cubicBezTo>
                <a:cubicBezTo>
                  <a:pt x="484113" y="516382"/>
                  <a:pt x="503167" y="518978"/>
                  <a:pt x="518160" y="510410"/>
                </a:cubicBezTo>
                <a:cubicBezTo>
                  <a:pt x="528762" y="504352"/>
                  <a:pt x="531707" y="490090"/>
                  <a:pt x="538480" y="479930"/>
                </a:cubicBezTo>
                <a:cubicBezTo>
                  <a:pt x="535093" y="466383"/>
                  <a:pt x="540526" y="446071"/>
                  <a:pt x="528320" y="439290"/>
                </a:cubicBezTo>
                <a:cubicBezTo>
                  <a:pt x="504452" y="426030"/>
                  <a:pt x="462186" y="451848"/>
                  <a:pt x="447040" y="429130"/>
                </a:cubicBezTo>
                <a:cubicBezTo>
                  <a:pt x="435159" y="411308"/>
                  <a:pt x="490178" y="420691"/>
                  <a:pt x="508000" y="408810"/>
                </a:cubicBezTo>
                <a:lnTo>
                  <a:pt x="538480" y="388490"/>
                </a:lnTo>
                <a:cubicBezTo>
                  <a:pt x="542759" y="382072"/>
                  <a:pt x="574218" y="340675"/>
                  <a:pt x="568960" y="327530"/>
                </a:cubicBezTo>
                <a:cubicBezTo>
                  <a:pt x="564425" y="316193"/>
                  <a:pt x="550454" y="309605"/>
                  <a:pt x="538480" y="307210"/>
                </a:cubicBezTo>
                <a:cubicBezTo>
                  <a:pt x="498491" y="299212"/>
                  <a:pt x="457200" y="300437"/>
                  <a:pt x="416560" y="297050"/>
                </a:cubicBezTo>
                <a:cubicBezTo>
                  <a:pt x="399881" y="247013"/>
                  <a:pt x="418341" y="281601"/>
                  <a:pt x="375920" y="246250"/>
                </a:cubicBezTo>
                <a:cubicBezTo>
                  <a:pt x="364882" y="237052"/>
                  <a:pt x="358000" y="222748"/>
                  <a:pt x="345440" y="215770"/>
                </a:cubicBezTo>
                <a:cubicBezTo>
                  <a:pt x="326716" y="205368"/>
                  <a:pt x="302302" y="207331"/>
                  <a:pt x="284480" y="195450"/>
                </a:cubicBezTo>
                <a:lnTo>
                  <a:pt x="223520" y="154810"/>
                </a:lnTo>
                <a:lnTo>
                  <a:pt x="193040" y="134490"/>
                </a:lnTo>
                <a:cubicBezTo>
                  <a:pt x="181692" y="43705"/>
                  <a:pt x="179493" y="15957"/>
                  <a:pt x="172720" y="2410"/>
                </a:cubicBezTo>
                <a:close/>
              </a:path>
            </a:pathLst>
          </a:custGeom>
          <a:solidFill>
            <a:srgbClr val="124163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2" name="Google Shape;1222;p66"/>
          <p:cNvSpPr/>
          <p:nvPr/>
        </p:nvSpPr>
        <p:spPr>
          <a:xfrm>
            <a:off x="5686108" y="2102964"/>
            <a:ext cx="335280" cy="215900"/>
          </a:xfrm>
          <a:custGeom>
            <a:avLst/>
            <a:gdLst/>
            <a:ahLst/>
            <a:cxnLst/>
            <a:rect l="l" t="t" r="r" b="b"/>
            <a:pathLst>
              <a:path w="335280" h="216185" extrusionOk="0">
                <a:moveTo>
                  <a:pt x="20320" y="2825"/>
                </a:moveTo>
                <a:cubicBezTo>
                  <a:pt x="57573" y="6212"/>
                  <a:pt x="103343" y="-10962"/>
                  <a:pt x="132080" y="12985"/>
                </a:cubicBezTo>
                <a:cubicBezTo>
                  <a:pt x="150903" y="28671"/>
                  <a:pt x="141015" y="165601"/>
                  <a:pt x="132080" y="185705"/>
                </a:cubicBezTo>
                <a:cubicBezTo>
                  <a:pt x="127730" y="195492"/>
                  <a:pt x="111179" y="191076"/>
                  <a:pt x="101600" y="195865"/>
                </a:cubicBezTo>
                <a:cubicBezTo>
                  <a:pt x="90678" y="201326"/>
                  <a:pt x="81280" y="209412"/>
                  <a:pt x="71120" y="216185"/>
                </a:cubicBezTo>
                <a:cubicBezTo>
                  <a:pt x="50800" y="212798"/>
                  <a:pt x="28046" y="216246"/>
                  <a:pt x="10160" y="206025"/>
                </a:cubicBezTo>
                <a:cubicBezTo>
                  <a:pt x="861" y="200712"/>
                  <a:pt x="0" y="186255"/>
                  <a:pt x="0" y="175545"/>
                </a:cubicBezTo>
                <a:cubicBezTo>
                  <a:pt x="0" y="138138"/>
                  <a:pt x="4870" y="100816"/>
                  <a:pt x="10160" y="63785"/>
                </a:cubicBezTo>
                <a:cubicBezTo>
                  <a:pt x="11675" y="53183"/>
                  <a:pt x="11021" y="38618"/>
                  <a:pt x="20320" y="33305"/>
                </a:cubicBezTo>
                <a:cubicBezTo>
                  <a:pt x="38206" y="23084"/>
                  <a:pt x="60960" y="26532"/>
                  <a:pt x="81280" y="23145"/>
                </a:cubicBezTo>
                <a:cubicBezTo>
                  <a:pt x="98213" y="26532"/>
                  <a:pt x="119869" y="21094"/>
                  <a:pt x="132080" y="33305"/>
                </a:cubicBezTo>
                <a:cubicBezTo>
                  <a:pt x="144291" y="45516"/>
                  <a:pt x="125857" y="89566"/>
                  <a:pt x="142240" y="84105"/>
                </a:cubicBezTo>
                <a:cubicBezTo>
                  <a:pt x="162560" y="77332"/>
                  <a:pt x="142240" y="29918"/>
                  <a:pt x="162560" y="23145"/>
                </a:cubicBezTo>
                <a:lnTo>
                  <a:pt x="223520" y="2825"/>
                </a:lnTo>
                <a:cubicBezTo>
                  <a:pt x="247227" y="6212"/>
                  <a:pt x="274333" y="293"/>
                  <a:pt x="294640" y="12985"/>
                </a:cubicBezTo>
                <a:cubicBezTo>
                  <a:pt x="306481" y="20386"/>
                  <a:pt x="300788" y="40250"/>
                  <a:pt x="304800" y="53625"/>
                </a:cubicBezTo>
                <a:cubicBezTo>
                  <a:pt x="335737" y="156748"/>
                  <a:pt x="316762" y="72797"/>
                  <a:pt x="335280" y="165385"/>
                </a:cubicBezTo>
                <a:cubicBezTo>
                  <a:pt x="331893" y="178932"/>
                  <a:pt x="333843" y="195121"/>
                  <a:pt x="325120" y="206025"/>
                </a:cubicBezTo>
                <a:cubicBezTo>
                  <a:pt x="318430" y="214388"/>
                  <a:pt x="305350" y="216185"/>
                  <a:pt x="294640" y="216185"/>
                </a:cubicBezTo>
                <a:cubicBezTo>
                  <a:pt x="260604" y="216185"/>
                  <a:pt x="226907" y="209412"/>
                  <a:pt x="193040" y="206025"/>
                </a:cubicBezTo>
                <a:cubicBezTo>
                  <a:pt x="182880" y="202638"/>
                  <a:pt x="170923" y="202555"/>
                  <a:pt x="162560" y="195865"/>
                </a:cubicBezTo>
                <a:cubicBezTo>
                  <a:pt x="153025" y="188237"/>
                  <a:pt x="142240" y="165385"/>
                  <a:pt x="142240" y="16538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6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PERSON</a:t>
            </a:r>
            <a:endParaRPr/>
          </a:p>
        </p:txBody>
      </p:sp>
      <p:grpSp>
        <p:nvGrpSpPr>
          <p:cNvPr id="1228" name="Google Shape;1228;p67"/>
          <p:cNvGrpSpPr/>
          <p:nvPr/>
        </p:nvGrpSpPr>
        <p:grpSpPr>
          <a:xfrm>
            <a:off x="2197100" y="1627189"/>
            <a:ext cx="5943600" cy="4221162"/>
            <a:chOff x="1384" y="1025"/>
            <a:chExt cx="3744" cy="2659"/>
          </a:xfrm>
        </p:grpSpPr>
        <p:sp>
          <p:nvSpPr>
            <p:cNvPr id="1229" name="Google Shape;1229;p67"/>
            <p:cNvSpPr/>
            <p:nvPr/>
          </p:nvSpPr>
          <p:spPr>
            <a:xfrm>
              <a:off x="1384" y="1025"/>
              <a:ext cx="3744" cy="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0" name="Google Shape;1230;p67"/>
            <p:cNvSpPr/>
            <p:nvPr/>
          </p:nvSpPr>
          <p:spPr>
            <a:xfrm>
              <a:off x="2740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1" name="Google Shape;1231;p67"/>
            <p:cNvSpPr/>
            <p:nvPr/>
          </p:nvSpPr>
          <p:spPr>
            <a:xfrm>
              <a:off x="4566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2" name="Google Shape;1232;p67"/>
            <p:cNvSpPr/>
            <p:nvPr/>
          </p:nvSpPr>
          <p:spPr>
            <a:xfrm>
              <a:off x="2781" y="106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3" name="Google Shape;1233;p67"/>
            <p:cNvSpPr/>
            <p:nvPr/>
          </p:nvSpPr>
          <p:spPr>
            <a:xfrm>
              <a:off x="2781" y="106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67"/>
            <p:cNvSpPr/>
            <p:nvPr/>
          </p:nvSpPr>
          <p:spPr>
            <a:xfrm>
              <a:off x="2781" y="1176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5" name="Google Shape;1235;p67"/>
            <p:cNvSpPr/>
            <p:nvPr/>
          </p:nvSpPr>
          <p:spPr>
            <a:xfrm>
              <a:off x="2781" y="117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67"/>
            <p:cNvSpPr/>
            <p:nvPr/>
          </p:nvSpPr>
          <p:spPr>
            <a:xfrm>
              <a:off x="2781" y="1284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7" name="Google Shape;1237;p67"/>
            <p:cNvSpPr/>
            <p:nvPr/>
          </p:nvSpPr>
          <p:spPr>
            <a:xfrm>
              <a:off x="2781" y="128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67"/>
            <p:cNvSpPr/>
            <p:nvPr/>
          </p:nvSpPr>
          <p:spPr>
            <a:xfrm>
              <a:off x="2781" y="1391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9" name="Google Shape;1239;p67"/>
            <p:cNvSpPr/>
            <p:nvPr/>
          </p:nvSpPr>
          <p:spPr>
            <a:xfrm>
              <a:off x="2781" y="139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67"/>
            <p:cNvSpPr/>
            <p:nvPr/>
          </p:nvSpPr>
          <p:spPr>
            <a:xfrm>
              <a:off x="2781" y="149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1" name="Google Shape;1241;p67"/>
            <p:cNvSpPr/>
            <p:nvPr/>
          </p:nvSpPr>
          <p:spPr>
            <a:xfrm>
              <a:off x="2781" y="149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67"/>
            <p:cNvSpPr/>
            <p:nvPr/>
          </p:nvSpPr>
          <p:spPr>
            <a:xfrm>
              <a:off x="2781" y="1606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3" name="Google Shape;1243;p67"/>
            <p:cNvSpPr/>
            <p:nvPr/>
          </p:nvSpPr>
          <p:spPr>
            <a:xfrm>
              <a:off x="2781" y="160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67"/>
            <p:cNvSpPr/>
            <p:nvPr/>
          </p:nvSpPr>
          <p:spPr>
            <a:xfrm>
              <a:off x="2781" y="171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5" name="Google Shape;1245;p67"/>
            <p:cNvSpPr/>
            <p:nvPr/>
          </p:nvSpPr>
          <p:spPr>
            <a:xfrm>
              <a:off x="2781" y="171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67"/>
            <p:cNvSpPr/>
            <p:nvPr/>
          </p:nvSpPr>
          <p:spPr>
            <a:xfrm>
              <a:off x="2781" y="182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7" name="Google Shape;1247;p67"/>
            <p:cNvSpPr/>
            <p:nvPr/>
          </p:nvSpPr>
          <p:spPr>
            <a:xfrm>
              <a:off x="3673" y="181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67"/>
            <p:cNvSpPr/>
            <p:nvPr/>
          </p:nvSpPr>
          <p:spPr>
            <a:xfrm>
              <a:off x="2781" y="1927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9" name="Google Shape;1249;p67"/>
            <p:cNvSpPr/>
            <p:nvPr/>
          </p:nvSpPr>
          <p:spPr>
            <a:xfrm>
              <a:off x="2781" y="192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67"/>
            <p:cNvSpPr/>
            <p:nvPr/>
          </p:nvSpPr>
          <p:spPr>
            <a:xfrm>
              <a:off x="2781" y="2035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1" name="Google Shape;1251;p67"/>
            <p:cNvSpPr/>
            <p:nvPr/>
          </p:nvSpPr>
          <p:spPr>
            <a:xfrm>
              <a:off x="2781" y="203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7"/>
            <p:cNvSpPr/>
            <p:nvPr/>
          </p:nvSpPr>
          <p:spPr>
            <a:xfrm>
              <a:off x="2781" y="2142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3" name="Google Shape;1253;p67"/>
            <p:cNvSpPr/>
            <p:nvPr/>
          </p:nvSpPr>
          <p:spPr>
            <a:xfrm>
              <a:off x="2781" y="214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7"/>
            <p:cNvSpPr/>
            <p:nvPr/>
          </p:nvSpPr>
          <p:spPr>
            <a:xfrm>
              <a:off x="2781" y="225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5" name="Google Shape;1255;p67"/>
            <p:cNvSpPr/>
            <p:nvPr/>
          </p:nvSpPr>
          <p:spPr>
            <a:xfrm>
              <a:off x="2781" y="224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67"/>
            <p:cNvSpPr/>
            <p:nvPr/>
          </p:nvSpPr>
          <p:spPr>
            <a:xfrm>
              <a:off x="2781" y="2357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7" name="Google Shape;1257;p67"/>
            <p:cNvSpPr/>
            <p:nvPr/>
          </p:nvSpPr>
          <p:spPr>
            <a:xfrm>
              <a:off x="2781" y="235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7"/>
            <p:cNvSpPr/>
            <p:nvPr/>
          </p:nvSpPr>
          <p:spPr>
            <a:xfrm>
              <a:off x="2781" y="2464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9" name="Google Shape;1259;p67"/>
            <p:cNvSpPr/>
            <p:nvPr/>
          </p:nvSpPr>
          <p:spPr>
            <a:xfrm>
              <a:off x="2781" y="246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67"/>
            <p:cNvSpPr/>
            <p:nvPr/>
          </p:nvSpPr>
          <p:spPr>
            <a:xfrm>
              <a:off x="2781" y="2572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1" name="Google Shape;1261;p67"/>
            <p:cNvSpPr/>
            <p:nvPr/>
          </p:nvSpPr>
          <p:spPr>
            <a:xfrm>
              <a:off x="2781" y="257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7"/>
            <p:cNvSpPr/>
            <p:nvPr/>
          </p:nvSpPr>
          <p:spPr>
            <a:xfrm>
              <a:off x="2781" y="2679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3" name="Google Shape;1263;p67"/>
            <p:cNvSpPr/>
            <p:nvPr/>
          </p:nvSpPr>
          <p:spPr>
            <a:xfrm>
              <a:off x="2781" y="267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7"/>
            <p:cNvSpPr/>
            <p:nvPr/>
          </p:nvSpPr>
          <p:spPr>
            <a:xfrm>
              <a:off x="2781" y="2787"/>
              <a:ext cx="17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5" name="Google Shape;1265;p67"/>
            <p:cNvSpPr/>
            <p:nvPr/>
          </p:nvSpPr>
          <p:spPr>
            <a:xfrm>
              <a:off x="2781" y="278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7"/>
            <p:cNvSpPr/>
            <p:nvPr/>
          </p:nvSpPr>
          <p:spPr>
            <a:xfrm>
              <a:off x="2781" y="2893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7" name="Google Shape;1267;p67"/>
            <p:cNvSpPr/>
            <p:nvPr/>
          </p:nvSpPr>
          <p:spPr>
            <a:xfrm>
              <a:off x="2781" y="289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67"/>
            <p:cNvSpPr/>
            <p:nvPr/>
          </p:nvSpPr>
          <p:spPr>
            <a:xfrm>
              <a:off x="2781" y="3001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9" name="Google Shape;1269;p67"/>
            <p:cNvSpPr/>
            <p:nvPr/>
          </p:nvSpPr>
          <p:spPr>
            <a:xfrm>
              <a:off x="2781" y="299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67"/>
            <p:cNvSpPr/>
            <p:nvPr/>
          </p:nvSpPr>
          <p:spPr>
            <a:xfrm>
              <a:off x="2781" y="3108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1" name="Google Shape;1271;p67"/>
            <p:cNvSpPr/>
            <p:nvPr/>
          </p:nvSpPr>
          <p:spPr>
            <a:xfrm>
              <a:off x="2781" y="310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67"/>
            <p:cNvSpPr/>
            <p:nvPr/>
          </p:nvSpPr>
          <p:spPr>
            <a:xfrm>
              <a:off x="2781" y="3215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3" name="Google Shape;1273;p67"/>
            <p:cNvSpPr/>
            <p:nvPr/>
          </p:nvSpPr>
          <p:spPr>
            <a:xfrm>
              <a:off x="2781" y="321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67"/>
            <p:cNvSpPr/>
            <p:nvPr/>
          </p:nvSpPr>
          <p:spPr>
            <a:xfrm>
              <a:off x="2781" y="332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5" name="Google Shape;1275;p67"/>
            <p:cNvSpPr/>
            <p:nvPr/>
          </p:nvSpPr>
          <p:spPr>
            <a:xfrm>
              <a:off x="2781" y="332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67"/>
            <p:cNvSpPr/>
            <p:nvPr/>
          </p:nvSpPr>
          <p:spPr>
            <a:xfrm>
              <a:off x="2781" y="3430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7" name="Google Shape;1277;p67"/>
            <p:cNvSpPr/>
            <p:nvPr/>
          </p:nvSpPr>
          <p:spPr>
            <a:xfrm>
              <a:off x="2781" y="342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67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9" name="Google Shape;1279;p67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0" name="Google Shape;1280;p67"/>
            <p:cNvSpPr/>
            <p:nvPr/>
          </p:nvSpPr>
          <p:spPr>
            <a:xfrm>
              <a:off x="2740" y="1065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1" name="Google Shape;1281;p67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2" name="Google Shape;1282;p67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3" name="Google Shape;1283;p67"/>
            <p:cNvSpPr/>
            <p:nvPr/>
          </p:nvSpPr>
          <p:spPr>
            <a:xfrm>
              <a:off x="2736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4" name="Google Shape;1284;p67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5" name="Google Shape;1285;p67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6" name="Google Shape;1286;p67"/>
            <p:cNvSpPr/>
            <p:nvPr/>
          </p:nvSpPr>
          <p:spPr>
            <a:xfrm>
              <a:off x="2740" y="3538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7" name="Google Shape;1287;p67"/>
            <p:cNvSpPr/>
            <p:nvPr/>
          </p:nvSpPr>
          <p:spPr>
            <a:xfrm>
              <a:off x="4607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8" name="Google Shape;1288;p67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9" name="Google Shape;1289;p67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0" name="Google Shape;1290;p67"/>
            <p:cNvSpPr/>
            <p:nvPr/>
          </p:nvSpPr>
          <p:spPr>
            <a:xfrm>
              <a:off x="2736" y="354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67"/>
            <p:cNvSpPr/>
            <p:nvPr/>
          </p:nvSpPr>
          <p:spPr>
            <a:xfrm>
              <a:off x="3555" y="1255"/>
              <a:ext cx="244" cy="391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2" name="Google Shape;1292;p67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159" h="1140" extrusionOk="0">
                  <a:moveTo>
                    <a:pt x="733" y="18"/>
                  </a:moveTo>
                  <a:cubicBezTo>
                    <a:pt x="611" y="0"/>
                    <a:pt x="357" y="24"/>
                    <a:pt x="208" y="125"/>
                  </a:cubicBezTo>
                  <a:cubicBezTo>
                    <a:pt x="0" y="266"/>
                    <a:pt x="157" y="900"/>
                    <a:pt x="208" y="978"/>
                  </a:cubicBezTo>
                  <a:cubicBezTo>
                    <a:pt x="270" y="1071"/>
                    <a:pt x="418" y="1049"/>
                    <a:pt x="523" y="1084"/>
                  </a:cubicBezTo>
                  <a:cubicBezTo>
                    <a:pt x="698" y="1049"/>
                    <a:pt x="969" y="1140"/>
                    <a:pt x="1048" y="978"/>
                  </a:cubicBezTo>
                  <a:cubicBezTo>
                    <a:pt x="1159" y="753"/>
                    <a:pt x="1054" y="456"/>
                    <a:pt x="943" y="231"/>
                  </a:cubicBezTo>
                  <a:cubicBezTo>
                    <a:pt x="894" y="131"/>
                    <a:pt x="856" y="36"/>
                    <a:pt x="733" y="18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3" name="Google Shape;1293;p67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4" y="1"/>
                  </a:moveTo>
                  <a:cubicBezTo>
                    <a:pt x="36" y="0"/>
                    <a:pt x="21" y="2"/>
                    <a:pt x="12" y="8"/>
                  </a:cubicBezTo>
                  <a:cubicBezTo>
                    <a:pt x="0" y="16"/>
                    <a:pt x="9" y="54"/>
                    <a:pt x="12" y="59"/>
                  </a:cubicBezTo>
                  <a:cubicBezTo>
                    <a:pt x="16" y="65"/>
                    <a:pt x="25" y="63"/>
                    <a:pt x="31" y="65"/>
                  </a:cubicBezTo>
                  <a:cubicBezTo>
                    <a:pt x="42" y="63"/>
                    <a:pt x="58" y="69"/>
                    <a:pt x="63" y="59"/>
                  </a:cubicBezTo>
                  <a:cubicBezTo>
                    <a:pt x="69" y="45"/>
                    <a:pt x="63" y="28"/>
                    <a:pt x="56" y="14"/>
                  </a:cubicBezTo>
                  <a:cubicBezTo>
                    <a:pt x="53" y="8"/>
                    <a:pt x="51" y="3"/>
                    <a:pt x="44" y="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4" name="Google Shape;1294;p67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1168" h="1471" extrusionOk="0">
                  <a:moveTo>
                    <a:pt x="956" y="53"/>
                  </a:moveTo>
                  <a:cubicBezTo>
                    <a:pt x="850" y="0"/>
                    <a:pt x="604" y="200"/>
                    <a:pt x="425" y="268"/>
                  </a:cubicBezTo>
                  <a:cubicBezTo>
                    <a:pt x="320" y="308"/>
                    <a:pt x="186" y="295"/>
                    <a:pt x="107" y="375"/>
                  </a:cubicBezTo>
                  <a:cubicBezTo>
                    <a:pt x="28" y="455"/>
                    <a:pt x="36" y="590"/>
                    <a:pt x="0" y="697"/>
                  </a:cubicBezTo>
                  <a:cubicBezTo>
                    <a:pt x="36" y="876"/>
                    <a:pt x="7" y="1082"/>
                    <a:pt x="107" y="1233"/>
                  </a:cubicBezTo>
                  <a:cubicBezTo>
                    <a:pt x="263" y="1471"/>
                    <a:pt x="1019" y="1241"/>
                    <a:pt x="1062" y="1233"/>
                  </a:cubicBezTo>
                  <a:cubicBezTo>
                    <a:pt x="1098" y="1126"/>
                    <a:pt x="1168" y="1025"/>
                    <a:pt x="1168" y="911"/>
                  </a:cubicBezTo>
                  <a:cubicBezTo>
                    <a:pt x="1168" y="798"/>
                    <a:pt x="1112" y="691"/>
                    <a:pt x="1062" y="590"/>
                  </a:cubicBezTo>
                  <a:cubicBezTo>
                    <a:pt x="942" y="347"/>
                    <a:pt x="1062" y="107"/>
                    <a:pt x="956" y="53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5" name="Google Shape;1295;p67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58" y="3"/>
                  </a:moveTo>
                  <a:cubicBezTo>
                    <a:pt x="51" y="0"/>
                    <a:pt x="37" y="12"/>
                    <a:pt x="26" y="16"/>
                  </a:cubicBezTo>
                  <a:cubicBezTo>
                    <a:pt x="20" y="18"/>
                    <a:pt x="12" y="17"/>
                    <a:pt x="7" y="22"/>
                  </a:cubicBezTo>
                  <a:cubicBezTo>
                    <a:pt x="2" y="27"/>
                    <a:pt x="3" y="35"/>
                    <a:pt x="0" y="41"/>
                  </a:cubicBezTo>
                  <a:cubicBezTo>
                    <a:pt x="3" y="52"/>
                    <a:pt x="1" y="65"/>
                    <a:pt x="7" y="74"/>
                  </a:cubicBezTo>
                  <a:cubicBezTo>
                    <a:pt x="16" y="88"/>
                    <a:pt x="62" y="74"/>
                    <a:pt x="64" y="74"/>
                  </a:cubicBezTo>
                  <a:cubicBezTo>
                    <a:pt x="66" y="67"/>
                    <a:pt x="71" y="61"/>
                    <a:pt x="71" y="54"/>
                  </a:cubicBezTo>
                  <a:cubicBezTo>
                    <a:pt x="71" y="48"/>
                    <a:pt x="67" y="41"/>
                    <a:pt x="64" y="35"/>
                  </a:cubicBezTo>
                  <a:cubicBezTo>
                    <a:pt x="57" y="21"/>
                    <a:pt x="64" y="6"/>
                    <a:pt x="58" y="3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6" name="Google Shape;1296;p67"/>
            <p:cNvSpPr/>
            <p:nvPr/>
          </p:nvSpPr>
          <p:spPr>
            <a:xfrm>
              <a:off x="3648" y="1447"/>
              <a:ext cx="67" cy="58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0"/>
                  </a:moveTo>
                  <a:cubicBezTo>
                    <a:pt x="18" y="11"/>
                    <a:pt x="13" y="22"/>
                    <a:pt x="9" y="32"/>
                  </a:cubicBezTo>
                  <a:cubicBezTo>
                    <a:pt x="7" y="39"/>
                    <a:pt x="0" y="45"/>
                    <a:pt x="3" y="51"/>
                  </a:cubicBezTo>
                  <a:cubicBezTo>
                    <a:pt x="6" y="57"/>
                    <a:pt x="16" y="56"/>
                    <a:pt x="22" y="58"/>
                  </a:cubicBezTo>
                  <a:cubicBezTo>
                    <a:pt x="50" y="49"/>
                    <a:pt x="35" y="51"/>
                    <a:pt x="67" y="5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7" name="Google Shape;1297;p67"/>
            <p:cNvSpPr/>
            <p:nvPr/>
          </p:nvSpPr>
          <p:spPr>
            <a:xfrm>
              <a:off x="3631" y="1525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8" name="Google Shape;1298;p67"/>
            <p:cNvSpPr/>
            <p:nvPr/>
          </p:nvSpPr>
          <p:spPr>
            <a:xfrm>
              <a:off x="3631" y="1526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9" name="Google Shape;1299;p67"/>
            <p:cNvSpPr/>
            <p:nvPr/>
          </p:nvSpPr>
          <p:spPr>
            <a:xfrm>
              <a:off x="3631" y="1527"/>
              <a:ext cx="105" cy="1"/>
            </a:xfrm>
            <a:prstGeom prst="rect">
              <a:avLst/>
            </a:prstGeom>
            <a:solidFill>
              <a:srgbClr val="F18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0" name="Google Shape;1300;p67"/>
            <p:cNvSpPr/>
            <p:nvPr/>
          </p:nvSpPr>
          <p:spPr>
            <a:xfrm>
              <a:off x="3631" y="1528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1" name="Google Shape;1301;p67"/>
            <p:cNvSpPr/>
            <p:nvPr/>
          </p:nvSpPr>
          <p:spPr>
            <a:xfrm>
              <a:off x="3631" y="1529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2" name="Google Shape;1302;p67"/>
            <p:cNvSpPr/>
            <p:nvPr/>
          </p:nvSpPr>
          <p:spPr>
            <a:xfrm>
              <a:off x="3631" y="1530"/>
              <a:ext cx="105" cy="1"/>
            </a:xfrm>
            <a:prstGeom prst="rect">
              <a:avLst/>
            </a:prstGeom>
            <a:solidFill>
              <a:srgbClr val="F28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3" name="Google Shape;1303;p67"/>
            <p:cNvSpPr/>
            <p:nvPr/>
          </p:nvSpPr>
          <p:spPr>
            <a:xfrm>
              <a:off x="3631" y="1531"/>
              <a:ext cx="105" cy="1"/>
            </a:xfrm>
            <a:prstGeom prst="rect">
              <a:avLst/>
            </a:prstGeom>
            <a:solidFill>
              <a:srgbClr val="F28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4" name="Google Shape;1304;p67"/>
            <p:cNvSpPr/>
            <p:nvPr/>
          </p:nvSpPr>
          <p:spPr>
            <a:xfrm>
              <a:off x="3631" y="1532"/>
              <a:ext cx="105" cy="1"/>
            </a:xfrm>
            <a:prstGeom prst="rect">
              <a:avLst/>
            </a:prstGeom>
            <a:solidFill>
              <a:srgbClr val="F28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5" name="Google Shape;1305;p67"/>
            <p:cNvSpPr/>
            <p:nvPr/>
          </p:nvSpPr>
          <p:spPr>
            <a:xfrm>
              <a:off x="3631" y="1533"/>
              <a:ext cx="105" cy="1"/>
            </a:xfrm>
            <a:prstGeom prst="rect">
              <a:avLst/>
            </a:prstGeom>
            <a:solidFill>
              <a:srgbClr val="F288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6" name="Google Shape;1306;p67"/>
            <p:cNvSpPr/>
            <p:nvPr/>
          </p:nvSpPr>
          <p:spPr>
            <a:xfrm>
              <a:off x="3631" y="1534"/>
              <a:ext cx="105" cy="1"/>
            </a:xfrm>
            <a:prstGeom prst="rect">
              <a:avLst/>
            </a:prstGeom>
            <a:solidFill>
              <a:srgbClr val="F38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7" name="Google Shape;1307;p67"/>
            <p:cNvSpPr/>
            <p:nvPr/>
          </p:nvSpPr>
          <p:spPr>
            <a:xfrm>
              <a:off x="3631" y="1535"/>
              <a:ext cx="105" cy="1"/>
            </a:xfrm>
            <a:prstGeom prst="rect">
              <a:avLst/>
            </a:prstGeom>
            <a:solidFill>
              <a:srgbClr val="F386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8" name="Google Shape;1308;p67"/>
            <p:cNvSpPr/>
            <p:nvPr/>
          </p:nvSpPr>
          <p:spPr>
            <a:xfrm>
              <a:off x="3631" y="1536"/>
              <a:ext cx="105" cy="1"/>
            </a:xfrm>
            <a:prstGeom prst="rect">
              <a:avLst/>
            </a:prstGeom>
            <a:solidFill>
              <a:srgbClr val="F38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9" name="Google Shape;1309;p67"/>
            <p:cNvSpPr/>
            <p:nvPr/>
          </p:nvSpPr>
          <p:spPr>
            <a:xfrm>
              <a:off x="3631" y="1537"/>
              <a:ext cx="105" cy="1"/>
            </a:xfrm>
            <a:prstGeom prst="rect">
              <a:avLst/>
            </a:prstGeom>
            <a:solidFill>
              <a:srgbClr val="F485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0" name="Google Shape;1310;p67"/>
            <p:cNvSpPr/>
            <p:nvPr/>
          </p:nvSpPr>
          <p:spPr>
            <a:xfrm>
              <a:off x="3631" y="1538"/>
              <a:ext cx="105" cy="1"/>
            </a:xfrm>
            <a:prstGeom prst="rect">
              <a:avLst/>
            </a:prstGeom>
            <a:solidFill>
              <a:srgbClr val="F48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1" name="Google Shape;1311;p67"/>
            <p:cNvSpPr/>
            <p:nvPr/>
          </p:nvSpPr>
          <p:spPr>
            <a:xfrm>
              <a:off x="3631" y="1539"/>
              <a:ext cx="105" cy="1"/>
            </a:xfrm>
            <a:prstGeom prst="rect">
              <a:avLst/>
            </a:prstGeom>
            <a:solidFill>
              <a:srgbClr val="F483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2" name="Google Shape;1312;p67"/>
            <p:cNvSpPr/>
            <p:nvPr/>
          </p:nvSpPr>
          <p:spPr>
            <a:xfrm>
              <a:off x="3631" y="1540"/>
              <a:ext cx="105" cy="1"/>
            </a:xfrm>
            <a:prstGeom prst="rect">
              <a:avLst/>
            </a:prstGeom>
            <a:solidFill>
              <a:srgbClr val="F48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3" name="Google Shape;1313;p67"/>
            <p:cNvSpPr/>
            <p:nvPr/>
          </p:nvSpPr>
          <p:spPr>
            <a:xfrm>
              <a:off x="3631" y="1541"/>
              <a:ext cx="105" cy="1"/>
            </a:xfrm>
            <a:prstGeom prst="rect">
              <a:avLst/>
            </a:prstGeom>
            <a:solidFill>
              <a:srgbClr val="F48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4" name="Google Shape;1314;p67"/>
            <p:cNvSpPr/>
            <p:nvPr/>
          </p:nvSpPr>
          <p:spPr>
            <a:xfrm>
              <a:off x="3631" y="1542"/>
              <a:ext cx="105" cy="1"/>
            </a:xfrm>
            <a:prstGeom prst="rect">
              <a:avLst/>
            </a:prstGeom>
            <a:solidFill>
              <a:srgbClr val="F58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5" name="Google Shape;1315;p67"/>
            <p:cNvSpPr/>
            <p:nvPr/>
          </p:nvSpPr>
          <p:spPr>
            <a:xfrm>
              <a:off x="3631" y="1543"/>
              <a:ext cx="105" cy="1"/>
            </a:xfrm>
            <a:prstGeom prst="rect">
              <a:avLst/>
            </a:prstGeom>
            <a:solidFill>
              <a:srgbClr val="F57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6" name="Google Shape;1316;p67"/>
            <p:cNvSpPr/>
            <p:nvPr/>
          </p:nvSpPr>
          <p:spPr>
            <a:xfrm>
              <a:off x="3631" y="1544"/>
              <a:ext cx="105" cy="1"/>
            </a:xfrm>
            <a:prstGeom prst="rect">
              <a:avLst/>
            </a:prstGeom>
            <a:solidFill>
              <a:srgbClr val="F57E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7" name="Google Shape;1317;p67"/>
            <p:cNvSpPr/>
            <p:nvPr/>
          </p:nvSpPr>
          <p:spPr>
            <a:xfrm>
              <a:off x="3631" y="1545"/>
              <a:ext cx="105" cy="1"/>
            </a:xfrm>
            <a:prstGeom prst="rect">
              <a:avLst/>
            </a:prstGeom>
            <a:solidFill>
              <a:srgbClr val="F57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8" name="Google Shape;1318;p67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9" name="Google Shape;1319;p67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C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0" name="Google Shape;1320;p67"/>
            <p:cNvSpPr/>
            <p:nvPr/>
          </p:nvSpPr>
          <p:spPr>
            <a:xfrm>
              <a:off x="3631" y="1547"/>
              <a:ext cx="105" cy="1"/>
            </a:xfrm>
            <a:prstGeom prst="rect">
              <a:avLst/>
            </a:prstGeom>
            <a:solidFill>
              <a:srgbClr val="F6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1" name="Google Shape;1321;p67"/>
            <p:cNvSpPr/>
            <p:nvPr/>
          </p:nvSpPr>
          <p:spPr>
            <a:xfrm>
              <a:off x="3631" y="1548"/>
              <a:ext cx="105" cy="1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2" name="Google Shape;1322;p67"/>
            <p:cNvSpPr/>
            <p:nvPr/>
          </p:nvSpPr>
          <p:spPr>
            <a:xfrm>
              <a:off x="3631" y="1549"/>
              <a:ext cx="105" cy="1"/>
            </a:xfrm>
            <a:prstGeom prst="rect">
              <a:avLst/>
            </a:prstGeom>
            <a:solidFill>
              <a:srgbClr val="F57A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3" name="Google Shape;1323;p67"/>
            <p:cNvSpPr/>
            <p:nvPr/>
          </p:nvSpPr>
          <p:spPr>
            <a:xfrm>
              <a:off x="3631" y="1550"/>
              <a:ext cx="105" cy="1"/>
            </a:xfrm>
            <a:prstGeom prst="rect">
              <a:avLst/>
            </a:prstGeom>
            <a:solidFill>
              <a:srgbClr val="F479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4" name="Google Shape;1324;p67"/>
            <p:cNvSpPr/>
            <p:nvPr/>
          </p:nvSpPr>
          <p:spPr>
            <a:xfrm>
              <a:off x="3631" y="1551"/>
              <a:ext cx="105" cy="2"/>
            </a:xfrm>
            <a:prstGeom prst="rect">
              <a:avLst/>
            </a:prstGeom>
            <a:solidFill>
              <a:srgbClr val="F37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5" name="Google Shape;1325;p67"/>
            <p:cNvSpPr/>
            <p:nvPr/>
          </p:nvSpPr>
          <p:spPr>
            <a:xfrm>
              <a:off x="3631" y="1553"/>
              <a:ext cx="105" cy="1"/>
            </a:xfrm>
            <a:prstGeom prst="rect">
              <a:avLst/>
            </a:prstGeom>
            <a:solidFill>
              <a:srgbClr val="F277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6" name="Google Shape;1326;p67"/>
            <p:cNvSpPr/>
            <p:nvPr/>
          </p:nvSpPr>
          <p:spPr>
            <a:xfrm>
              <a:off x="3631" y="1554"/>
              <a:ext cx="105" cy="1"/>
            </a:xfrm>
            <a:prstGeom prst="rect">
              <a:avLst/>
            </a:prstGeom>
            <a:solidFill>
              <a:srgbClr val="F176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7" name="Google Shape;1327;p67"/>
            <p:cNvSpPr/>
            <p:nvPr/>
          </p:nvSpPr>
          <p:spPr>
            <a:xfrm>
              <a:off x="3631" y="1555"/>
              <a:ext cx="105" cy="2"/>
            </a:xfrm>
            <a:prstGeom prst="rect">
              <a:avLst/>
            </a:prstGeom>
            <a:solidFill>
              <a:srgbClr val="F07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8" name="Google Shape;1328;p67"/>
            <p:cNvSpPr/>
            <p:nvPr/>
          </p:nvSpPr>
          <p:spPr>
            <a:xfrm>
              <a:off x="3631" y="1557"/>
              <a:ext cx="105" cy="1"/>
            </a:xfrm>
            <a:prstGeom prst="rect">
              <a:avLst/>
            </a:prstGeom>
            <a:solidFill>
              <a:srgbClr val="EF74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9" name="Google Shape;1329;p67"/>
            <p:cNvSpPr/>
            <p:nvPr/>
          </p:nvSpPr>
          <p:spPr>
            <a:xfrm>
              <a:off x="3631" y="1558"/>
              <a:ext cx="105" cy="1"/>
            </a:xfrm>
            <a:prstGeom prst="rect">
              <a:avLst/>
            </a:prstGeom>
            <a:solidFill>
              <a:srgbClr val="EE7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0" name="Google Shape;1330;p67"/>
            <p:cNvSpPr/>
            <p:nvPr/>
          </p:nvSpPr>
          <p:spPr>
            <a:xfrm>
              <a:off x="3631" y="1559"/>
              <a:ext cx="105" cy="1"/>
            </a:xfrm>
            <a:prstGeom prst="rect">
              <a:avLst/>
            </a:prstGeom>
            <a:solidFill>
              <a:srgbClr val="ED72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1" name="Google Shape;1331;p67"/>
            <p:cNvSpPr/>
            <p:nvPr/>
          </p:nvSpPr>
          <p:spPr>
            <a:xfrm>
              <a:off x="3631" y="1560"/>
              <a:ext cx="105" cy="1"/>
            </a:xfrm>
            <a:prstGeom prst="rect">
              <a:avLst/>
            </a:prstGeom>
            <a:solidFill>
              <a:srgbClr val="EC72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2" name="Google Shape;1332;p67"/>
            <p:cNvSpPr/>
            <p:nvPr/>
          </p:nvSpPr>
          <p:spPr>
            <a:xfrm>
              <a:off x="3631" y="1561"/>
              <a:ext cx="105" cy="1"/>
            </a:xfrm>
            <a:prstGeom prst="rect">
              <a:avLst/>
            </a:prstGeom>
            <a:solidFill>
              <a:srgbClr val="EB71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3" name="Google Shape;1333;p67"/>
            <p:cNvSpPr/>
            <p:nvPr/>
          </p:nvSpPr>
          <p:spPr>
            <a:xfrm>
              <a:off x="3631" y="1562"/>
              <a:ext cx="105" cy="1"/>
            </a:xfrm>
            <a:prstGeom prst="rect">
              <a:avLst/>
            </a:prstGeom>
            <a:solidFill>
              <a:srgbClr val="EA7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4" name="Google Shape;1334;p67"/>
            <p:cNvSpPr/>
            <p:nvPr/>
          </p:nvSpPr>
          <p:spPr>
            <a:xfrm>
              <a:off x="3631" y="1563"/>
              <a:ext cx="105" cy="2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5" name="Google Shape;1335;p67"/>
            <p:cNvSpPr/>
            <p:nvPr/>
          </p:nvSpPr>
          <p:spPr>
            <a:xfrm>
              <a:off x="3631" y="1565"/>
              <a:ext cx="105" cy="1"/>
            </a:xfrm>
            <a:prstGeom prst="rect">
              <a:avLst/>
            </a:prstGeom>
            <a:solidFill>
              <a:srgbClr val="E86E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6" name="Google Shape;1336;p67"/>
            <p:cNvSpPr/>
            <p:nvPr/>
          </p:nvSpPr>
          <p:spPr>
            <a:xfrm>
              <a:off x="3631" y="1566"/>
              <a:ext cx="105" cy="1"/>
            </a:xfrm>
            <a:prstGeom prst="rect">
              <a:avLst/>
            </a:prstGeom>
            <a:solidFill>
              <a:srgbClr val="E76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7" name="Google Shape;1337;p67"/>
            <p:cNvSpPr/>
            <p:nvPr/>
          </p:nvSpPr>
          <p:spPr>
            <a:xfrm>
              <a:off x="3631" y="1567"/>
              <a:ext cx="105" cy="2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8" name="Google Shape;1338;p67"/>
            <p:cNvSpPr/>
            <p:nvPr/>
          </p:nvSpPr>
          <p:spPr>
            <a:xfrm>
              <a:off x="3631" y="1569"/>
              <a:ext cx="105" cy="1"/>
            </a:xfrm>
            <a:prstGeom prst="rect">
              <a:avLst/>
            </a:prstGeom>
            <a:solidFill>
              <a:srgbClr val="E56B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9" name="Google Shape;1339;p67"/>
            <p:cNvSpPr/>
            <p:nvPr/>
          </p:nvSpPr>
          <p:spPr>
            <a:xfrm>
              <a:off x="3631" y="1570"/>
              <a:ext cx="105" cy="1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0" name="Google Shape;1340;p67"/>
            <p:cNvSpPr/>
            <p:nvPr/>
          </p:nvSpPr>
          <p:spPr>
            <a:xfrm>
              <a:off x="3632" y="1526"/>
              <a:ext cx="103" cy="43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6" y="5"/>
                  </a:moveTo>
                  <a:cubicBezTo>
                    <a:pt x="10" y="0"/>
                    <a:pt x="67" y="1"/>
                    <a:pt x="95" y="11"/>
                  </a:cubicBezTo>
                  <a:cubicBezTo>
                    <a:pt x="103" y="14"/>
                    <a:pt x="94" y="30"/>
                    <a:pt x="89" y="37"/>
                  </a:cubicBezTo>
                  <a:cubicBezTo>
                    <a:pt x="85" y="42"/>
                    <a:pt x="76" y="41"/>
                    <a:pt x="70" y="43"/>
                  </a:cubicBezTo>
                  <a:cubicBezTo>
                    <a:pt x="0" y="36"/>
                    <a:pt x="2" y="10"/>
                    <a:pt x="6" y="5"/>
                  </a:cubicBez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1" name="Google Shape;1341;p67"/>
            <p:cNvSpPr/>
            <p:nvPr/>
          </p:nvSpPr>
          <p:spPr>
            <a:xfrm>
              <a:off x="3799" y="1320"/>
              <a:ext cx="61" cy="134"/>
            </a:xfrm>
            <a:custGeom>
              <a:avLst/>
              <a:gdLst/>
              <a:ahLst/>
              <a:cxnLst/>
              <a:rect l="l" t="t" r="r" b="b"/>
              <a:pathLst>
                <a:path w="61" h="134" extrusionOk="0">
                  <a:moveTo>
                    <a:pt x="0" y="70"/>
                  </a:moveTo>
                  <a:cubicBezTo>
                    <a:pt x="2" y="59"/>
                    <a:pt x="3" y="49"/>
                    <a:pt x="6" y="38"/>
                  </a:cubicBezTo>
                  <a:cubicBezTo>
                    <a:pt x="9" y="25"/>
                    <a:pt x="19" y="0"/>
                    <a:pt x="19" y="0"/>
                  </a:cubicBezTo>
                  <a:cubicBezTo>
                    <a:pt x="61" y="65"/>
                    <a:pt x="45" y="23"/>
                    <a:pt x="37" y="134"/>
                  </a:cubicBezTo>
                  <a:cubicBezTo>
                    <a:pt x="29" y="132"/>
                    <a:pt x="19" y="133"/>
                    <a:pt x="12" y="128"/>
                  </a:cubicBezTo>
                  <a:cubicBezTo>
                    <a:pt x="7" y="123"/>
                    <a:pt x="6" y="108"/>
                    <a:pt x="6" y="10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2" name="Google Shape;1342;p67"/>
            <p:cNvSpPr/>
            <p:nvPr/>
          </p:nvSpPr>
          <p:spPr>
            <a:xfrm>
              <a:off x="3504" y="1348"/>
              <a:ext cx="57" cy="133"/>
            </a:xfrm>
            <a:custGeom>
              <a:avLst/>
              <a:gdLst/>
              <a:ahLst/>
              <a:cxnLst/>
              <a:rect l="l" t="t" r="r" b="b"/>
              <a:pathLst>
                <a:path w="57" h="133" extrusionOk="0">
                  <a:moveTo>
                    <a:pt x="57" y="36"/>
                  </a:moveTo>
                  <a:cubicBezTo>
                    <a:pt x="49" y="25"/>
                    <a:pt x="44" y="10"/>
                    <a:pt x="32" y="4"/>
                  </a:cubicBezTo>
                  <a:cubicBezTo>
                    <a:pt x="26" y="0"/>
                    <a:pt x="17" y="4"/>
                    <a:pt x="13" y="10"/>
                  </a:cubicBezTo>
                  <a:cubicBezTo>
                    <a:pt x="5" y="21"/>
                    <a:pt x="0" y="48"/>
                    <a:pt x="0" y="48"/>
                  </a:cubicBezTo>
                  <a:cubicBezTo>
                    <a:pt x="1" y="54"/>
                    <a:pt x="10" y="122"/>
                    <a:pt x="19" y="125"/>
                  </a:cubicBezTo>
                  <a:cubicBezTo>
                    <a:pt x="42" y="133"/>
                    <a:pt x="32" y="132"/>
                    <a:pt x="51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3" name="Google Shape;1343;p67"/>
            <p:cNvSpPr/>
            <p:nvPr/>
          </p:nvSpPr>
          <p:spPr>
            <a:xfrm>
              <a:off x="3256" y="1632"/>
              <a:ext cx="934" cy="621"/>
            </a:xfrm>
            <a:custGeom>
              <a:avLst/>
              <a:gdLst/>
              <a:ahLst/>
              <a:cxnLst/>
              <a:rect l="l" t="t" r="r" b="b"/>
              <a:pathLst>
                <a:path w="15554" h="10357" extrusionOk="0">
                  <a:moveTo>
                    <a:pt x="6467" y="321"/>
                  </a:moveTo>
                  <a:cubicBezTo>
                    <a:pt x="6249" y="865"/>
                    <a:pt x="6262" y="764"/>
                    <a:pt x="6147" y="1281"/>
                  </a:cubicBezTo>
                  <a:cubicBezTo>
                    <a:pt x="6108" y="1458"/>
                    <a:pt x="6130" y="1657"/>
                    <a:pt x="6040" y="1815"/>
                  </a:cubicBezTo>
                  <a:cubicBezTo>
                    <a:pt x="5977" y="1926"/>
                    <a:pt x="5848" y="2013"/>
                    <a:pt x="5721" y="2028"/>
                  </a:cubicBezTo>
                  <a:cubicBezTo>
                    <a:pt x="4944" y="2122"/>
                    <a:pt x="4157" y="2099"/>
                    <a:pt x="3375" y="2135"/>
                  </a:cubicBezTo>
                  <a:cubicBezTo>
                    <a:pt x="3269" y="2206"/>
                    <a:pt x="3146" y="2258"/>
                    <a:pt x="3055" y="2348"/>
                  </a:cubicBezTo>
                  <a:cubicBezTo>
                    <a:pt x="2965" y="2439"/>
                    <a:pt x="2942" y="2588"/>
                    <a:pt x="2842" y="2669"/>
                  </a:cubicBezTo>
                  <a:cubicBezTo>
                    <a:pt x="2755" y="2739"/>
                    <a:pt x="2629" y="2740"/>
                    <a:pt x="2522" y="2775"/>
                  </a:cubicBezTo>
                  <a:cubicBezTo>
                    <a:pt x="2416" y="3096"/>
                    <a:pt x="2432" y="3140"/>
                    <a:pt x="2203" y="3416"/>
                  </a:cubicBezTo>
                  <a:cubicBezTo>
                    <a:pt x="2106" y="3531"/>
                    <a:pt x="1975" y="3617"/>
                    <a:pt x="1883" y="3736"/>
                  </a:cubicBezTo>
                  <a:cubicBezTo>
                    <a:pt x="1726" y="3938"/>
                    <a:pt x="1599" y="4163"/>
                    <a:pt x="1456" y="4376"/>
                  </a:cubicBezTo>
                  <a:cubicBezTo>
                    <a:pt x="1385" y="4483"/>
                    <a:pt x="1284" y="4575"/>
                    <a:pt x="1243" y="4696"/>
                  </a:cubicBezTo>
                  <a:cubicBezTo>
                    <a:pt x="975" y="5501"/>
                    <a:pt x="1337" y="4509"/>
                    <a:pt x="923" y="5337"/>
                  </a:cubicBezTo>
                  <a:cubicBezTo>
                    <a:pt x="750" y="5684"/>
                    <a:pt x="909" y="5671"/>
                    <a:pt x="604" y="5977"/>
                  </a:cubicBezTo>
                  <a:cubicBezTo>
                    <a:pt x="513" y="6068"/>
                    <a:pt x="390" y="6119"/>
                    <a:pt x="284" y="6190"/>
                  </a:cubicBezTo>
                  <a:cubicBezTo>
                    <a:pt x="284" y="6190"/>
                    <a:pt x="0" y="6831"/>
                    <a:pt x="284" y="6831"/>
                  </a:cubicBezTo>
                  <a:cubicBezTo>
                    <a:pt x="412" y="6831"/>
                    <a:pt x="426" y="6617"/>
                    <a:pt x="497" y="6510"/>
                  </a:cubicBezTo>
                  <a:cubicBezTo>
                    <a:pt x="568" y="6617"/>
                    <a:pt x="710" y="6702"/>
                    <a:pt x="710" y="6831"/>
                  </a:cubicBezTo>
                  <a:cubicBezTo>
                    <a:pt x="710" y="7056"/>
                    <a:pt x="497" y="7471"/>
                    <a:pt x="497" y="7471"/>
                  </a:cubicBezTo>
                  <a:cubicBezTo>
                    <a:pt x="533" y="7613"/>
                    <a:pt x="468" y="7952"/>
                    <a:pt x="604" y="7898"/>
                  </a:cubicBezTo>
                  <a:cubicBezTo>
                    <a:pt x="842" y="7803"/>
                    <a:pt x="1030" y="7258"/>
                    <a:pt x="1030" y="7258"/>
                  </a:cubicBezTo>
                  <a:cubicBezTo>
                    <a:pt x="1265" y="8435"/>
                    <a:pt x="899" y="8210"/>
                    <a:pt x="1563" y="8431"/>
                  </a:cubicBezTo>
                  <a:cubicBezTo>
                    <a:pt x="1599" y="8147"/>
                    <a:pt x="1431" y="7737"/>
                    <a:pt x="1670" y="7578"/>
                  </a:cubicBezTo>
                  <a:cubicBezTo>
                    <a:pt x="1857" y="7453"/>
                    <a:pt x="1670" y="8147"/>
                    <a:pt x="1883" y="8218"/>
                  </a:cubicBezTo>
                  <a:lnTo>
                    <a:pt x="2203" y="8325"/>
                  </a:lnTo>
                  <a:cubicBezTo>
                    <a:pt x="2238" y="8218"/>
                    <a:pt x="2309" y="8117"/>
                    <a:pt x="2309" y="8005"/>
                  </a:cubicBezTo>
                  <a:cubicBezTo>
                    <a:pt x="2309" y="7858"/>
                    <a:pt x="2056" y="7578"/>
                    <a:pt x="2203" y="7578"/>
                  </a:cubicBezTo>
                  <a:cubicBezTo>
                    <a:pt x="2459" y="7578"/>
                    <a:pt x="2842" y="8005"/>
                    <a:pt x="2842" y="8005"/>
                  </a:cubicBezTo>
                  <a:cubicBezTo>
                    <a:pt x="2913" y="7898"/>
                    <a:pt x="3055" y="7813"/>
                    <a:pt x="3055" y="7684"/>
                  </a:cubicBezTo>
                  <a:cubicBezTo>
                    <a:pt x="3055" y="7092"/>
                    <a:pt x="2885" y="7072"/>
                    <a:pt x="2522" y="6831"/>
                  </a:cubicBezTo>
                  <a:cubicBezTo>
                    <a:pt x="2558" y="6368"/>
                    <a:pt x="2517" y="5893"/>
                    <a:pt x="2629" y="5443"/>
                  </a:cubicBezTo>
                  <a:cubicBezTo>
                    <a:pt x="2716" y="5096"/>
                    <a:pt x="3039" y="5131"/>
                    <a:pt x="3269" y="5016"/>
                  </a:cubicBezTo>
                  <a:cubicBezTo>
                    <a:pt x="4095" y="4603"/>
                    <a:pt x="3104" y="4964"/>
                    <a:pt x="3908" y="4696"/>
                  </a:cubicBezTo>
                  <a:cubicBezTo>
                    <a:pt x="4299" y="4732"/>
                    <a:pt x="4694" y="4735"/>
                    <a:pt x="5081" y="4803"/>
                  </a:cubicBezTo>
                  <a:cubicBezTo>
                    <a:pt x="5302" y="4842"/>
                    <a:pt x="5721" y="5016"/>
                    <a:pt x="5721" y="5016"/>
                  </a:cubicBezTo>
                  <a:cubicBezTo>
                    <a:pt x="6058" y="5524"/>
                    <a:pt x="5893" y="5215"/>
                    <a:pt x="6147" y="5977"/>
                  </a:cubicBezTo>
                  <a:lnTo>
                    <a:pt x="6254" y="6297"/>
                  </a:lnTo>
                  <a:lnTo>
                    <a:pt x="6360" y="6617"/>
                  </a:lnTo>
                  <a:cubicBezTo>
                    <a:pt x="6396" y="7827"/>
                    <a:pt x="6330" y="9044"/>
                    <a:pt x="6467" y="10246"/>
                  </a:cubicBezTo>
                  <a:cubicBezTo>
                    <a:pt x="6480" y="10357"/>
                    <a:pt x="6674" y="10352"/>
                    <a:pt x="6787" y="10352"/>
                  </a:cubicBezTo>
                  <a:cubicBezTo>
                    <a:pt x="7038" y="10352"/>
                    <a:pt x="7284" y="10281"/>
                    <a:pt x="7533" y="10246"/>
                  </a:cubicBezTo>
                  <a:cubicBezTo>
                    <a:pt x="7941" y="10110"/>
                    <a:pt x="8196" y="10006"/>
                    <a:pt x="8599" y="9926"/>
                  </a:cubicBezTo>
                  <a:cubicBezTo>
                    <a:pt x="8811" y="9883"/>
                    <a:pt x="9027" y="9866"/>
                    <a:pt x="9238" y="9819"/>
                  </a:cubicBezTo>
                  <a:cubicBezTo>
                    <a:pt x="9348" y="9794"/>
                    <a:pt x="9447" y="9728"/>
                    <a:pt x="9558" y="9712"/>
                  </a:cubicBezTo>
                  <a:cubicBezTo>
                    <a:pt x="9947" y="9657"/>
                    <a:pt x="10340" y="9641"/>
                    <a:pt x="10731" y="9605"/>
                  </a:cubicBezTo>
                  <a:cubicBezTo>
                    <a:pt x="10695" y="9001"/>
                    <a:pt x="10703" y="8392"/>
                    <a:pt x="10624" y="7791"/>
                  </a:cubicBezTo>
                  <a:cubicBezTo>
                    <a:pt x="10595" y="7568"/>
                    <a:pt x="10482" y="7364"/>
                    <a:pt x="10411" y="7151"/>
                  </a:cubicBezTo>
                  <a:lnTo>
                    <a:pt x="10305" y="6831"/>
                  </a:lnTo>
                  <a:cubicBezTo>
                    <a:pt x="10269" y="6582"/>
                    <a:pt x="10239" y="6332"/>
                    <a:pt x="10198" y="6084"/>
                  </a:cubicBezTo>
                  <a:cubicBezTo>
                    <a:pt x="10168" y="5905"/>
                    <a:pt x="10121" y="5729"/>
                    <a:pt x="10091" y="5550"/>
                  </a:cubicBezTo>
                  <a:cubicBezTo>
                    <a:pt x="10050" y="5302"/>
                    <a:pt x="10020" y="5052"/>
                    <a:pt x="9985" y="4803"/>
                  </a:cubicBezTo>
                  <a:cubicBezTo>
                    <a:pt x="10020" y="4554"/>
                    <a:pt x="9979" y="4281"/>
                    <a:pt x="10091" y="4056"/>
                  </a:cubicBezTo>
                  <a:cubicBezTo>
                    <a:pt x="10142" y="3955"/>
                    <a:pt x="10299" y="3949"/>
                    <a:pt x="10411" y="3949"/>
                  </a:cubicBezTo>
                  <a:cubicBezTo>
                    <a:pt x="10698" y="3949"/>
                    <a:pt x="10980" y="4020"/>
                    <a:pt x="11264" y="4056"/>
                  </a:cubicBezTo>
                  <a:cubicBezTo>
                    <a:pt x="12117" y="4625"/>
                    <a:pt x="11086" y="3878"/>
                    <a:pt x="11797" y="4589"/>
                  </a:cubicBezTo>
                  <a:cubicBezTo>
                    <a:pt x="11888" y="4680"/>
                    <a:pt x="12010" y="4732"/>
                    <a:pt x="12117" y="4803"/>
                  </a:cubicBezTo>
                  <a:cubicBezTo>
                    <a:pt x="12614" y="5550"/>
                    <a:pt x="12330" y="5301"/>
                    <a:pt x="12863" y="5657"/>
                  </a:cubicBezTo>
                  <a:lnTo>
                    <a:pt x="13289" y="6297"/>
                  </a:lnTo>
                  <a:lnTo>
                    <a:pt x="13503" y="6617"/>
                  </a:lnTo>
                  <a:cubicBezTo>
                    <a:pt x="13538" y="6759"/>
                    <a:pt x="13583" y="6900"/>
                    <a:pt x="13609" y="7044"/>
                  </a:cubicBezTo>
                  <a:cubicBezTo>
                    <a:pt x="13654" y="7292"/>
                    <a:pt x="13603" y="7566"/>
                    <a:pt x="13716" y="7791"/>
                  </a:cubicBezTo>
                  <a:cubicBezTo>
                    <a:pt x="13766" y="7892"/>
                    <a:pt x="13929" y="7862"/>
                    <a:pt x="14036" y="7898"/>
                  </a:cubicBezTo>
                  <a:cubicBezTo>
                    <a:pt x="14289" y="7136"/>
                    <a:pt x="14124" y="7070"/>
                    <a:pt x="14462" y="7578"/>
                  </a:cubicBezTo>
                  <a:cubicBezTo>
                    <a:pt x="14533" y="7471"/>
                    <a:pt x="14618" y="7372"/>
                    <a:pt x="14675" y="7258"/>
                  </a:cubicBezTo>
                  <a:cubicBezTo>
                    <a:pt x="14878" y="6851"/>
                    <a:pt x="14614" y="6881"/>
                    <a:pt x="15102" y="7044"/>
                  </a:cubicBezTo>
                  <a:cubicBezTo>
                    <a:pt x="15173" y="6937"/>
                    <a:pt x="15315" y="6852"/>
                    <a:pt x="15315" y="6724"/>
                  </a:cubicBezTo>
                  <a:cubicBezTo>
                    <a:pt x="15315" y="6107"/>
                    <a:pt x="14711" y="6665"/>
                    <a:pt x="15421" y="6190"/>
                  </a:cubicBezTo>
                  <a:cubicBezTo>
                    <a:pt x="15178" y="5458"/>
                    <a:pt x="15554" y="6279"/>
                    <a:pt x="14782" y="5763"/>
                  </a:cubicBezTo>
                  <a:cubicBezTo>
                    <a:pt x="14688" y="5701"/>
                    <a:pt x="14780" y="5485"/>
                    <a:pt x="14675" y="5443"/>
                  </a:cubicBezTo>
                  <a:cubicBezTo>
                    <a:pt x="14376" y="5324"/>
                    <a:pt x="14036" y="5372"/>
                    <a:pt x="13716" y="5337"/>
                  </a:cubicBezTo>
                  <a:cubicBezTo>
                    <a:pt x="13488" y="5260"/>
                    <a:pt x="13246" y="5211"/>
                    <a:pt x="13076" y="5016"/>
                  </a:cubicBezTo>
                  <a:cubicBezTo>
                    <a:pt x="12907" y="4823"/>
                    <a:pt x="12731" y="4619"/>
                    <a:pt x="12650" y="4376"/>
                  </a:cubicBezTo>
                  <a:cubicBezTo>
                    <a:pt x="12543" y="4055"/>
                    <a:pt x="12560" y="4012"/>
                    <a:pt x="12330" y="3736"/>
                  </a:cubicBezTo>
                  <a:cubicBezTo>
                    <a:pt x="12035" y="3382"/>
                    <a:pt x="11995" y="3493"/>
                    <a:pt x="11797" y="3095"/>
                  </a:cubicBezTo>
                  <a:cubicBezTo>
                    <a:pt x="11747" y="2995"/>
                    <a:pt x="11770" y="2855"/>
                    <a:pt x="11690" y="2775"/>
                  </a:cubicBezTo>
                  <a:cubicBezTo>
                    <a:pt x="11611" y="2696"/>
                    <a:pt x="11469" y="2723"/>
                    <a:pt x="11371" y="2669"/>
                  </a:cubicBezTo>
                  <a:cubicBezTo>
                    <a:pt x="11147" y="2544"/>
                    <a:pt x="10944" y="2384"/>
                    <a:pt x="10731" y="2242"/>
                  </a:cubicBezTo>
                  <a:cubicBezTo>
                    <a:pt x="10417" y="2032"/>
                    <a:pt x="10194" y="1843"/>
                    <a:pt x="9771" y="1815"/>
                  </a:cubicBezTo>
                  <a:lnTo>
                    <a:pt x="8172" y="1708"/>
                  </a:lnTo>
                  <a:cubicBezTo>
                    <a:pt x="8066" y="1672"/>
                    <a:pt x="7932" y="1681"/>
                    <a:pt x="7853" y="1601"/>
                  </a:cubicBezTo>
                  <a:cubicBezTo>
                    <a:pt x="7773" y="1522"/>
                    <a:pt x="7773" y="1390"/>
                    <a:pt x="7746" y="1281"/>
                  </a:cubicBezTo>
                  <a:cubicBezTo>
                    <a:pt x="7591" y="659"/>
                    <a:pt x="7639" y="715"/>
                    <a:pt x="76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4" name="Google Shape;1344;p67"/>
            <p:cNvSpPr/>
            <p:nvPr/>
          </p:nvSpPr>
          <p:spPr>
            <a:xfrm>
              <a:off x="3612" y="2208"/>
              <a:ext cx="430" cy="450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5" name="Google Shape;1345;p67"/>
            <p:cNvSpPr/>
            <p:nvPr/>
          </p:nvSpPr>
          <p:spPr>
            <a:xfrm>
              <a:off x="3612" y="2208"/>
              <a:ext cx="430" cy="449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no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6" name="Google Shape;1346;p67"/>
            <p:cNvSpPr/>
            <p:nvPr/>
          </p:nvSpPr>
          <p:spPr>
            <a:xfrm>
              <a:off x="3502" y="2656"/>
              <a:ext cx="302" cy="678"/>
            </a:xfrm>
            <a:custGeom>
              <a:avLst/>
              <a:gdLst/>
              <a:ahLst/>
              <a:cxnLst/>
              <a:rect l="l" t="t" r="r" b="b"/>
              <a:pathLst>
                <a:path w="2521" h="5656" extrusionOk="0">
                  <a:moveTo>
                    <a:pt x="1401" y="321"/>
                  </a:moveTo>
                  <a:cubicBezTo>
                    <a:pt x="1383" y="730"/>
                    <a:pt x="1387" y="1140"/>
                    <a:pt x="1347" y="1548"/>
                  </a:cubicBezTo>
                  <a:cubicBezTo>
                    <a:pt x="1333" y="1694"/>
                    <a:pt x="1240" y="1975"/>
                    <a:pt x="1240" y="1975"/>
                  </a:cubicBezTo>
                  <a:cubicBezTo>
                    <a:pt x="1258" y="2188"/>
                    <a:pt x="1252" y="2405"/>
                    <a:pt x="1294" y="2615"/>
                  </a:cubicBezTo>
                  <a:cubicBezTo>
                    <a:pt x="1306" y="2678"/>
                    <a:pt x="1374" y="2717"/>
                    <a:pt x="1401" y="2775"/>
                  </a:cubicBezTo>
                  <a:cubicBezTo>
                    <a:pt x="1446" y="2878"/>
                    <a:pt x="1507" y="3095"/>
                    <a:pt x="1507" y="3095"/>
                  </a:cubicBezTo>
                  <a:cubicBezTo>
                    <a:pt x="1469" y="3709"/>
                    <a:pt x="1687" y="3859"/>
                    <a:pt x="1294" y="4056"/>
                  </a:cubicBezTo>
                  <a:cubicBezTo>
                    <a:pt x="1243" y="4081"/>
                    <a:pt x="1187" y="4091"/>
                    <a:pt x="1134" y="4109"/>
                  </a:cubicBezTo>
                  <a:lnTo>
                    <a:pt x="653" y="3949"/>
                  </a:lnTo>
                  <a:lnTo>
                    <a:pt x="493" y="3896"/>
                  </a:lnTo>
                  <a:cubicBezTo>
                    <a:pt x="369" y="3913"/>
                    <a:pt x="232" y="3893"/>
                    <a:pt x="119" y="3949"/>
                  </a:cubicBezTo>
                  <a:cubicBezTo>
                    <a:pt x="0" y="4009"/>
                    <a:pt x="115" y="4355"/>
                    <a:pt x="119" y="4376"/>
                  </a:cubicBezTo>
                  <a:cubicBezTo>
                    <a:pt x="588" y="4282"/>
                    <a:pt x="364" y="4292"/>
                    <a:pt x="226" y="4429"/>
                  </a:cubicBezTo>
                  <a:cubicBezTo>
                    <a:pt x="181" y="4475"/>
                    <a:pt x="155" y="4536"/>
                    <a:pt x="119" y="4589"/>
                  </a:cubicBezTo>
                  <a:cubicBezTo>
                    <a:pt x="137" y="4643"/>
                    <a:pt x="133" y="4710"/>
                    <a:pt x="173" y="4749"/>
                  </a:cubicBezTo>
                  <a:cubicBezTo>
                    <a:pt x="305" y="4882"/>
                    <a:pt x="481" y="4704"/>
                    <a:pt x="173" y="4909"/>
                  </a:cubicBezTo>
                  <a:cubicBezTo>
                    <a:pt x="191" y="5016"/>
                    <a:pt x="163" y="5142"/>
                    <a:pt x="226" y="5230"/>
                  </a:cubicBezTo>
                  <a:cubicBezTo>
                    <a:pt x="349" y="5401"/>
                    <a:pt x="635" y="5153"/>
                    <a:pt x="280" y="5390"/>
                  </a:cubicBezTo>
                  <a:cubicBezTo>
                    <a:pt x="297" y="5443"/>
                    <a:pt x="287" y="5517"/>
                    <a:pt x="333" y="5550"/>
                  </a:cubicBezTo>
                  <a:cubicBezTo>
                    <a:pt x="425" y="5615"/>
                    <a:pt x="653" y="5656"/>
                    <a:pt x="653" y="5656"/>
                  </a:cubicBezTo>
                  <a:cubicBezTo>
                    <a:pt x="897" y="5596"/>
                    <a:pt x="860" y="5644"/>
                    <a:pt x="1027" y="5443"/>
                  </a:cubicBezTo>
                  <a:cubicBezTo>
                    <a:pt x="1068" y="5394"/>
                    <a:pt x="1071" y="5294"/>
                    <a:pt x="1134" y="5283"/>
                  </a:cubicBezTo>
                  <a:cubicBezTo>
                    <a:pt x="1484" y="5219"/>
                    <a:pt x="1845" y="5247"/>
                    <a:pt x="2201" y="5230"/>
                  </a:cubicBezTo>
                  <a:cubicBezTo>
                    <a:pt x="2255" y="5212"/>
                    <a:pt x="2317" y="5211"/>
                    <a:pt x="2361" y="5176"/>
                  </a:cubicBezTo>
                  <a:cubicBezTo>
                    <a:pt x="2455" y="5101"/>
                    <a:pt x="2486" y="4962"/>
                    <a:pt x="2521" y="4856"/>
                  </a:cubicBezTo>
                  <a:cubicBezTo>
                    <a:pt x="2504" y="4660"/>
                    <a:pt x="2502" y="4463"/>
                    <a:pt x="2468" y="4269"/>
                  </a:cubicBezTo>
                  <a:cubicBezTo>
                    <a:pt x="2375" y="3742"/>
                    <a:pt x="2404" y="4126"/>
                    <a:pt x="2255" y="3789"/>
                  </a:cubicBezTo>
                  <a:lnTo>
                    <a:pt x="2094" y="3309"/>
                  </a:lnTo>
                  <a:lnTo>
                    <a:pt x="2041" y="3149"/>
                  </a:lnTo>
                  <a:cubicBezTo>
                    <a:pt x="2059" y="2953"/>
                    <a:pt x="2068" y="2756"/>
                    <a:pt x="2094" y="2562"/>
                  </a:cubicBezTo>
                  <a:cubicBezTo>
                    <a:pt x="2104" y="2489"/>
                    <a:pt x="2133" y="2420"/>
                    <a:pt x="2148" y="2348"/>
                  </a:cubicBezTo>
                  <a:cubicBezTo>
                    <a:pt x="2169" y="2242"/>
                    <a:pt x="2183" y="2135"/>
                    <a:pt x="2201" y="2028"/>
                  </a:cubicBezTo>
                  <a:cubicBezTo>
                    <a:pt x="2079" y="1539"/>
                    <a:pt x="2176" y="1723"/>
                    <a:pt x="1988" y="1441"/>
                  </a:cubicBezTo>
                  <a:cubicBezTo>
                    <a:pt x="1970" y="1281"/>
                    <a:pt x="1959" y="1120"/>
                    <a:pt x="1934" y="961"/>
                  </a:cubicBezTo>
                  <a:cubicBezTo>
                    <a:pt x="1906" y="782"/>
                    <a:pt x="1828" y="609"/>
                    <a:pt x="1828" y="427"/>
                  </a:cubicBezTo>
                  <a:lnTo>
                    <a:pt x="18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7" name="Google Shape;1347;p67"/>
            <p:cNvSpPr/>
            <p:nvPr/>
          </p:nvSpPr>
          <p:spPr>
            <a:xfrm>
              <a:off x="3876" y="2637"/>
              <a:ext cx="289" cy="678"/>
            </a:xfrm>
            <a:custGeom>
              <a:avLst/>
              <a:gdLst/>
              <a:ahLst/>
              <a:cxnLst/>
              <a:rect l="l" t="t" r="r" b="b"/>
              <a:pathLst>
                <a:path w="2407" h="5656" extrusionOk="0">
                  <a:moveTo>
                    <a:pt x="1070" y="321"/>
                  </a:moveTo>
                  <a:cubicBezTo>
                    <a:pt x="1087" y="730"/>
                    <a:pt x="1084" y="1140"/>
                    <a:pt x="1121" y="1548"/>
                  </a:cubicBezTo>
                  <a:cubicBezTo>
                    <a:pt x="1135" y="1694"/>
                    <a:pt x="1223" y="1975"/>
                    <a:pt x="1223" y="1975"/>
                  </a:cubicBezTo>
                  <a:cubicBezTo>
                    <a:pt x="1206" y="2188"/>
                    <a:pt x="1212" y="2405"/>
                    <a:pt x="1172" y="2615"/>
                  </a:cubicBezTo>
                  <a:cubicBezTo>
                    <a:pt x="1160" y="2678"/>
                    <a:pt x="1095" y="2717"/>
                    <a:pt x="1070" y="2775"/>
                  </a:cubicBezTo>
                  <a:cubicBezTo>
                    <a:pt x="1027" y="2878"/>
                    <a:pt x="968" y="3095"/>
                    <a:pt x="968" y="3095"/>
                  </a:cubicBezTo>
                  <a:cubicBezTo>
                    <a:pt x="1005" y="3709"/>
                    <a:pt x="797" y="3859"/>
                    <a:pt x="1172" y="4056"/>
                  </a:cubicBezTo>
                  <a:cubicBezTo>
                    <a:pt x="1220" y="4081"/>
                    <a:pt x="1274" y="4091"/>
                    <a:pt x="1325" y="4109"/>
                  </a:cubicBezTo>
                  <a:lnTo>
                    <a:pt x="1783" y="3949"/>
                  </a:lnTo>
                  <a:lnTo>
                    <a:pt x="1936" y="3896"/>
                  </a:lnTo>
                  <a:cubicBezTo>
                    <a:pt x="2055" y="3913"/>
                    <a:pt x="2186" y="3893"/>
                    <a:pt x="2293" y="3949"/>
                  </a:cubicBezTo>
                  <a:cubicBezTo>
                    <a:pt x="2407" y="4009"/>
                    <a:pt x="2297" y="4355"/>
                    <a:pt x="2293" y="4376"/>
                  </a:cubicBezTo>
                  <a:cubicBezTo>
                    <a:pt x="1846" y="4282"/>
                    <a:pt x="2060" y="4292"/>
                    <a:pt x="2191" y="4429"/>
                  </a:cubicBezTo>
                  <a:cubicBezTo>
                    <a:pt x="2234" y="4475"/>
                    <a:pt x="2259" y="4536"/>
                    <a:pt x="2293" y="4589"/>
                  </a:cubicBezTo>
                  <a:cubicBezTo>
                    <a:pt x="2276" y="4643"/>
                    <a:pt x="2280" y="4710"/>
                    <a:pt x="2242" y="4749"/>
                  </a:cubicBezTo>
                  <a:cubicBezTo>
                    <a:pt x="2115" y="4882"/>
                    <a:pt x="1948" y="4704"/>
                    <a:pt x="2242" y="4909"/>
                  </a:cubicBezTo>
                  <a:cubicBezTo>
                    <a:pt x="2225" y="5016"/>
                    <a:pt x="2251" y="5142"/>
                    <a:pt x="2191" y="5230"/>
                  </a:cubicBezTo>
                  <a:cubicBezTo>
                    <a:pt x="2074" y="5401"/>
                    <a:pt x="1801" y="5153"/>
                    <a:pt x="2140" y="5390"/>
                  </a:cubicBezTo>
                  <a:cubicBezTo>
                    <a:pt x="2123" y="5443"/>
                    <a:pt x="2133" y="5517"/>
                    <a:pt x="2089" y="5550"/>
                  </a:cubicBezTo>
                  <a:cubicBezTo>
                    <a:pt x="2002" y="5615"/>
                    <a:pt x="1783" y="5656"/>
                    <a:pt x="1783" y="5656"/>
                  </a:cubicBezTo>
                  <a:cubicBezTo>
                    <a:pt x="1551" y="5596"/>
                    <a:pt x="1587" y="5644"/>
                    <a:pt x="1427" y="5443"/>
                  </a:cubicBezTo>
                  <a:cubicBezTo>
                    <a:pt x="1388" y="5394"/>
                    <a:pt x="1385" y="5294"/>
                    <a:pt x="1325" y="5283"/>
                  </a:cubicBezTo>
                  <a:cubicBezTo>
                    <a:pt x="990" y="5219"/>
                    <a:pt x="646" y="5247"/>
                    <a:pt x="306" y="5230"/>
                  </a:cubicBezTo>
                  <a:cubicBezTo>
                    <a:pt x="255" y="5212"/>
                    <a:pt x="195" y="5211"/>
                    <a:pt x="153" y="5176"/>
                  </a:cubicBezTo>
                  <a:cubicBezTo>
                    <a:pt x="64" y="5101"/>
                    <a:pt x="34" y="4962"/>
                    <a:pt x="0" y="4856"/>
                  </a:cubicBezTo>
                  <a:cubicBezTo>
                    <a:pt x="17" y="4660"/>
                    <a:pt x="19" y="4463"/>
                    <a:pt x="51" y="4269"/>
                  </a:cubicBezTo>
                  <a:cubicBezTo>
                    <a:pt x="140" y="3742"/>
                    <a:pt x="112" y="4126"/>
                    <a:pt x="255" y="3789"/>
                  </a:cubicBezTo>
                  <a:lnTo>
                    <a:pt x="408" y="3309"/>
                  </a:lnTo>
                  <a:lnTo>
                    <a:pt x="459" y="3149"/>
                  </a:lnTo>
                  <a:cubicBezTo>
                    <a:pt x="442" y="2953"/>
                    <a:pt x="433" y="2756"/>
                    <a:pt x="408" y="2562"/>
                  </a:cubicBezTo>
                  <a:cubicBezTo>
                    <a:pt x="399" y="2489"/>
                    <a:pt x="371" y="2420"/>
                    <a:pt x="357" y="2348"/>
                  </a:cubicBezTo>
                  <a:cubicBezTo>
                    <a:pt x="337" y="2242"/>
                    <a:pt x="323" y="2135"/>
                    <a:pt x="306" y="2028"/>
                  </a:cubicBezTo>
                  <a:cubicBezTo>
                    <a:pt x="423" y="1539"/>
                    <a:pt x="330" y="1723"/>
                    <a:pt x="510" y="1441"/>
                  </a:cubicBezTo>
                  <a:cubicBezTo>
                    <a:pt x="527" y="1281"/>
                    <a:pt x="537" y="1120"/>
                    <a:pt x="561" y="961"/>
                  </a:cubicBezTo>
                  <a:cubicBezTo>
                    <a:pt x="588" y="782"/>
                    <a:pt x="663" y="609"/>
                    <a:pt x="663" y="427"/>
                  </a:cubicBezTo>
                  <a:lnTo>
                    <a:pt x="66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348" name="Google Shape;1348;p67"/>
            <p:cNvCxnSpPr/>
            <p:nvPr/>
          </p:nvCxnSpPr>
          <p:spPr>
            <a:xfrm>
              <a:off x="3561" y="1768"/>
              <a:ext cx="0" cy="1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49" name="Google Shape;1349;p67"/>
            <p:cNvCxnSpPr/>
            <p:nvPr/>
          </p:nvCxnSpPr>
          <p:spPr>
            <a:xfrm>
              <a:off x="3895" y="1761"/>
              <a:ext cx="6" cy="1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50" name="Google Shape;1350;p67"/>
            <p:cNvCxnSpPr/>
            <p:nvPr/>
          </p:nvCxnSpPr>
          <p:spPr>
            <a:xfrm>
              <a:off x="3632" y="1729"/>
              <a:ext cx="9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1351" name="Google Shape;135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417" y="3463924"/>
            <a:ext cx="938865" cy="142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5315" y="2663680"/>
            <a:ext cx="1347333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67"/>
          <p:cNvSpPr/>
          <p:nvPr/>
        </p:nvSpPr>
        <p:spPr>
          <a:xfrm>
            <a:off x="5399554" y="4685984"/>
            <a:ext cx="6604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4" name="Google Shape;1354;p67"/>
          <p:cNvSpPr/>
          <p:nvPr/>
        </p:nvSpPr>
        <p:spPr>
          <a:xfrm flipH="1">
            <a:off x="6123604" y="4674236"/>
            <a:ext cx="7112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5" name="Google Shape;1355;p67"/>
          <p:cNvSpPr/>
          <p:nvPr/>
        </p:nvSpPr>
        <p:spPr>
          <a:xfrm>
            <a:off x="4946175" y="2860836"/>
            <a:ext cx="560070" cy="772795"/>
          </a:xfrm>
          <a:custGeom>
            <a:avLst/>
            <a:gdLst/>
            <a:ahLst/>
            <a:cxnLst/>
            <a:rect l="l" t="t" r="r" b="b"/>
            <a:pathLst>
              <a:path w="560165" h="773325" extrusionOk="0">
                <a:moveTo>
                  <a:pt x="285845" y="1165"/>
                </a:moveTo>
                <a:cubicBezTo>
                  <a:pt x="301085" y="-5608"/>
                  <a:pt x="321652" y="18794"/>
                  <a:pt x="336645" y="31645"/>
                </a:cubicBezTo>
                <a:cubicBezTo>
                  <a:pt x="345916" y="39592"/>
                  <a:pt x="348331" y="53491"/>
                  <a:pt x="356965" y="62125"/>
                </a:cubicBezTo>
                <a:cubicBezTo>
                  <a:pt x="365599" y="70759"/>
                  <a:pt x="378064" y="74628"/>
                  <a:pt x="387445" y="82445"/>
                </a:cubicBezTo>
                <a:cubicBezTo>
                  <a:pt x="398483" y="91643"/>
                  <a:pt x="406583" y="104104"/>
                  <a:pt x="417925" y="112925"/>
                </a:cubicBezTo>
                <a:cubicBezTo>
                  <a:pt x="470328" y="153683"/>
                  <a:pt x="463377" y="148396"/>
                  <a:pt x="509365" y="163725"/>
                </a:cubicBezTo>
                <a:cubicBezTo>
                  <a:pt x="512752" y="173885"/>
                  <a:pt x="514736" y="184626"/>
                  <a:pt x="519525" y="194205"/>
                </a:cubicBezTo>
                <a:cubicBezTo>
                  <a:pt x="524986" y="205127"/>
                  <a:pt x="538330" y="212568"/>
                  <a:pt x="539845" y="224685"/>
                </a:cubicBezTo>
                <a:cubicBezTo>
                  <a:pt x="545726" y="271730"/>
                  <a:pt x="526228" y="272239"/>
                  <a:pt x="509365" y="305965"/>
                </a:cubicBezTo>
                <a:cubicBezTo>
                  <a:pt x="504576" y="315544"/>
                  <a:pt x="502592" y="326285"/>
                  <a:pt x="499205" y="336445"/>
                </a:cubicBezTo>
                <a:cubicBezTo>
                  <a:pt x="512752" y="356765"/>
                  <a:pt x="532122" y="374237"/>
                  <a:pt x="539845" y="397405"/>
                </a:cubicBezTo>
                <a:lnTo>
                  <a:pt x="560165" y="458365"/>
                </a:lnTo>
                <a:cubicBezTo>
                  <a:pt x="556778" y="478685"/>
                  <a:pt x="556519" y="499782"/>
                  <a:pt x="550005" y="519325"/>
                </a:cubicBezTo>
                <a:cubicBezTo>
                  <a:pt x="536621" y="559476"/>
                  <a:pt x="508261" y="560241"/>
                  <a:pt x="468725" y="570125"/>
                </a:cubicBezTo>
                <a:lnTo>
                  <a:pt x="428085" y="580285"/>
                </a:lnTo>
                <a:cubicBezTo>
                  <a:pt x="417925" y="587058"/>
                  <a:pt x="405233" y="591070"/>
                  <a:pt x="397605" y="600605"/>
                </a:cubicBezTo>
                <a:cubicBezTo>
                  <a:pt x="390915" y="608968"/>
                  <a:pt x="392234" y="621506"/>
                  <a:pt x="387445" y="631085"/>
                </a:cubicBezTo>
                <a:cubicBezTo>
                  <a:pt x="381984" y="642007"/>
                  <a:pt x="372084" y="650407"/>
                  <a:pt x="367125" y="661565"/>
                </a:cubicBezTo>
                <a:cubicBezTo>
                  <a:pt x="351029" y="697782"/>
                  <a:pt x="354077" y="725413"/>
                  <a:pt x="326485" y="753005"/>
                </a:cubicBezTo>
                <a:cubicBezTo>
                  <a:pt x="317851" y="761639"/>
                  <a:pt x="306165" y="766552"/>
                  <a:pt x="296005" y="773325"/>
                </a:cubicBezTo>
                <a:cubicBezTo>
                  <a:pt x="270224" y="695982"/>
                  <a:pt x="279886" y="733368"/>
                  <a:pt x="265525" y="661565"/>
                </a:cubicBezTo>
                <a:cubicBezTo>
                  <a:pt x="255365" y="668338"/>
                  <a:pt x="242673" y="672350"/>
                  <a:pt x="235045" y="681885"/>
                </a:cubicBezTo>
                <a:cubicBezTo>
                  <a:pt x="228355" y="690248"/>
                  <a:pt x="235045" y="708978"/>
                  <a:pt x="224885" y="712365"/>
                </a:cubicBezTo>
                <a:cubicBezTo>
                  <a:pt x="208502" y="717826"/>
                  <a:pt x="191018" y="705592"/>
                  <a:pt x="174085" y="702205"/>
                </a:cubicBezTo>
                <a:cubicBezTo>
                  <a:pt x="159858" y="616841"/>
                  <a:pt x="182287" y="637144"/>
                  <a:pt x="133445" y="661565"/>
                </a:cubicBezTo>
                <a:cubicBezTo>
                  <a:pt x="123866" y="666354"/>
                  <a:pt x="113125" y="668338"/>
                  <a:pt x="102965" y="671725"/>
                </a:cubicBezTo>
                <a:cubicBezTo>
                  <a:pt x="92805" y="664952"/>
                  <a:pt x="76346" y="662989"/>
                  <a:pt x="72485" y="651405"/>
                </a:cubicBezTo>
                <a:cubicBezTo>
                  <a:pt x="68069" y="638158"/>
                  <a:pt x="95610" y="615951"/>
                  <a:pt x="82645" y="610765"/>
                </a:cubicBezTo>
                <a:cubicBezTo>
                  <a:pt x="62758" y="602810"/>
                  <a:pt x="21685" y="631085"/>
                  <a:pt x="21685" y="631085"/>
                </a:cubicBezTo>
                <a:cubicBezTo>
                  <a:pt x="5011" y="581064"/>
                  <a:pt x="-11929" y="561936"/>
                  <a:pt x="11525" y="509165"/>
                </a:cubicBezTo>
                <a:cubicBezTo>
                  <a:pt x="17361" y="496035"/>
                  <a:pt x="30050" y="486655"/>
                  <a:pt x="42005" y="478685"/>
                </a:cubicBezTo>
                <a:cubicBezTo>
                  <a:pt x="50916" y="472744"/>
                  <a:pt x="62325" y="471912"/>
                  <a:pt x="72485" y="468525"/>
                </a:cubicBezTo>
                <a:cubicBezTo>
                  <a:pt x="98022" y="391913"/>
                  <a:pt x="63574" y="486347"/>
                  <a:pt x="102965" y="407565"/>
                </a:cubicBezTo>
                <a:cubicBezTo>
                  <a:pt x="107754" y="397986"/>
                  <a:pt x="108336" y="386664"/>
                  <a:pt x="113125" y="377085"/>
                </a:cubicBezTo>
                <a:cubicBezTo>
                  <a:pt x="137957" y="327420"/>
                  <a:pt x="130836" y="367200"/>
                  <a:pt x="143605" y="316125"/>
                </a:cubicBezTo>
                <a:cubicBezTo>
                  <a:pt x="159724" y="251648"/>
                  <a:pt x="148797" y="259910"/>
                  <a:pt x="174085" y="184045"/>
                </a:cubicBezTo>
                <a:cubicBezTo>
                  <a:pt x="184145" y="153864"/>
                  <a:pt x="190574" y="116756"/>
                  <a:pt x="214725" y="92605"/>
                </a:cubicBezTo>
                <a:cubicBezTo>
                  <a:pt x="223359" y="83971"/>
                  <a:pt x="235045" y="79058"/>
                  <a:pt x="245205" y="72285"/>
                </a:cubicBezTo>
                <a:cubicBezTo>
                  <a:pt x="258394" y="32718"/>
                  <a:pt x="270605" y="7938"/>
                  <a:pt x="285845" y="1165"/>
                </a:cubicBezTo>
                <a:close/>
              </a:path>
            </a:pathLst>
          </a:custGeom>
          <a:solidFill>
            <a:srgbClr val="124163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6" name="Google Shape;1356;p67"/>
          <p:cNvSpPr/>
          <p:nvPr/>
        </p:nvSpPr>
        <p:spPr>
          <a:xfrm>
            <a:off x="6296828" y="2884807"/>
            <a:ext cx="568960" cy="723265"/>
          </a:xfrm>
          <a:custGeom>
            <a:avLst/>
            <a:gdLst/>
            <a:ahLst/>
            <a:cxnLst/>
            <a:rect l="l" t="t" r="r" b="b"/>
            <a:pathLst>
              <a:path w="569550" h="723770" extrusionOk="0">
                <a:moveTo>
                  <a:pt x="172720" y="2410"/>
                </a:moveTo>
                <a:cubicBezTo>
                  <a:pt x="165947" y="-11137"/>
                  <a:pt x="158633" y="36070"/>
                  <a:pt x="152400" y="53210"/>
                </a:cubicBezTo>
                <a:cubicBezTo>
                  <a:pt x="145080" y="73340"/>
                  <a:pt x="143961" y="96348"/>
                  <a:pt x="132080" y="114170"/>
                </a:cubicBezTo>
                <a:cubicBezTo>
                  <a:pt x="125307" y="124330"/>
                  <a:pt x="117221" y="133728"/>
                  <a:pt x="111760" y="144650"/>
                </a:cubicBezTo>
                <a:cubicBezTo>
                  <a:pt x="99489" y="169191"/>
                  <a:pt x="105544" y="186199"/>
                  <a:pt x="81280" y="205610"/>
                </a:cubicBezTo>
                <a:cubicBezTo>
                  <a:pt x="72917" y="212300"/>
                  <a:pt x="60960" y="212383"/>
                  <a:pt x="50800" y="215770"/>
                </a:cubicBezTo>
                <a:cubicBezTo>
                  <a:pt x="47413" y="225930"/>
                  <a:pt x="45841" y="236888"/>
                  <a:pt x="40640" y="246250"/>
                </a:cubicBezTo>
                <a:cubicBezTo>
                  <a:pt x="28780" y="267598"/>
                  <a:pt x="0" y="307210"/>
                  <a:pt x="0" y="307210"/>
                </a:cubicBezTo>
                <a:cubicBezTo>
                  <a:pt x="3387" y="330917"/>
                  <a:pt x="-550" y="356911"/>
                  <a:pt x="10160" y="378330"/>
                </a:cubicBezTo>
                <a:cubicBezTo>
                  <a:pt x="14949" y="387909"/>
                  <a:pt x="32277" y="381800"/>
                  <a:pt x="40640" y="388490"/>
                </a:cubicBezTo>
                <a:cubicBezTo>
                  <a:pt x="106292" y="441011"/>
                  <a:pt x="14828" y="403593"/>
                  <a:pt x="91440" y="429130"/>
                </a:cubicBezTo>
                <a:cubicBezTo>
                  <a:pt x="94827" y="439290"/>
                  <a:pt x="96811" y="450031"/>
                  <a:pt x="101600" y="459610"/>
                </a:cubicBezTo>
                <a:cubicBezTo>
                  <a:pt x="107061" y="470532"/>
                  <a:pt x="120270" y="477991"/>
                  <a:pt x="121920" y="490090"/>
                </a:cubicBezTo>
                <a:cubicBezTo>
                  <a:pt x="130626" y="553935"/>
                  <a:pt x="113319" y="621486"/>
                  <a:pt x="132080" y="683130"/>
                </a:cubicBezTo>
                <a:cubicBezTo>
                  <a:pt x="139191" y="706494"/>
                  <a:pt x="193040" y="723770"/>
                  <a:pt x="193040" y="723770"/>
                </a:cubicBezTo>
                <a:cubicBezTo>
                  <a:pt x="203200" y="720383"/>
                  <a:pt x="215947" y="721183"/>
                  <a:pt x="223520" y="713610"/>
                </a:cubicBezTo>
                <a:cubicBezTo>
                  <a:pt x="231093" y="706037"/>
                  <a:pt x="228891" y="692709"/>
                  <a:pt x="233680" y="683130"/>
                </a:cubicBezTo>
                <a:cubicBezTo>
                  <a:pt x="239141" y="672208"/>
                  <a:pt x="247227" y="662810"/>
                  <a:pt x="254000" y="652650"/>
                </a:cubicBezTo>
                <a:cubicBezTo>
                  <a:pt x="257387" y="635717"/>
                  <a:pt x="250345" y="612211"/>
                  <a:pt x="264160" y="601850"/>
                </a:cubicBezTo>
                <a:cubicBezTo>
                  <a:pt x="273929" y="594524"/>
                  <a:pt x="283718" y="616709"/>
                  <a:pt x="294640" y="622170"/>
                </a:cubicBezTo>
                <a:cubicBezTo>
                  <a:pt x="304219" y="626959"/>
                  <a:pt x="315541" y="627541"/>
                  <a:pt x="325120" y="632330"/>
                </a:cubicBezTo>
                <a:cubicBezTo>
                  <a:pt x="403902" y="671721"/>
                  <a:pt x="309468" y="637273"/>
                  <a:pt x="386080" y="662810"/>
                </a:cubicBezTo>
                <a:cubicBezTo>
                  <a:pt x="396240" y="659423"/>
                  <a:pt x="411771" y="662229"/>
                  <a:pt x="416560" y="652650"/>
                </a:cubicBezTo>
                <a:cubicBezTo>
                  <a:pt x="432042" y="621686"/>
                  <a:pt x="387531" y="615880"/>
                  <a:pt x="375920" y="612010"/>
                </a:cubicBezTo>
                <a:cubicBezTo>
                  <a:pt x="386080" y="608623"/>
                  <a:pt x="395798" y="603365"/>
                  <a:pt x="406400" y="601850"/>
                </a:cubicBezTo>
                <a:cubicBezTo>
                  <a:pt x="443431" y="596560"/>
                  <a:pt x="484702" y="608419"/>
                  <a:pt x="518160" y="591690"/>
                </a:cubicBezTo>
                <a:cubicBezTo>
                  <a:pt x="530649" y="585445"/>
                  <a:pt x="517874" y="560924"/>
                  <a:pt x="508000" y="551050"/>
                </a:cubicBezTo>
                <a:cubicBezTo>
                  <a:pt x="498126" y="541176"/>
                  <a:pt x="480786" y="544726"/>
                  <a:pt x="467360" y="540890"/>
                </a:cubicBezTo>
                <a:cubicBezTo>
                  <a:pt x="457062" y="537948"/>
                  <a:pt x="447040" y="534117"/>
                  <a:pt x="436880" y="530730"/>
                </a:cubicBezTo>
                <a:cubicBezTo>
                  <a:pt x="447040" y="527343"/>
                  <a:pt x="456970" y="523167"/>
                  <a:pt x="467360" y="520570"/>
                </a:cubicBezTo>
                <a:cubicBezTo>
                  <a:pt x="484113" y="516382"/>
                  <a:pt x="503167" y="518978"/>
                  <a:pt x="518160" y="510410"/>
                </a:cubicBezTo>
                <a:cubicBezTo>
                  <a:pt x="528762" y="504352"/>
                  <a:pt x="531707" y="490090"/>
                  <a:pt x="538480" y="479930"/>
                </a:cubicBezTo>
                <a:cubicBezTo>
                  <a:pt x="535093" y="466383"/>
                  <a:pt x="540526" y="446071"/>
                  <a:pt x="528320" y="439290"/>
                </a:cubicBezTo>
                <a:cubicBezTo>
                  <a:pt x="504452" y="426030"/>
                  <a:pt x="462186" y="451848"/>
                  <a:pt x="447040" y="429130"/>
                </a:cubicBezTo>
                <a:cubicBezTo>
                  <a:pt x="435159" y="411308"/>
                  <a:pt x="490178" y="420691"/>
                  <a:pt x="508000" y="408810"/>
                </a:cubicBezTo>
                <a:lnTo>
                  <a:pt x="538480" y="388490"/>
                </a:lnTo>
                <a:cubicBezTo>
                  <a:pt x="542759" y="382072"/>
                  <a:pt x="574218" y="340675"/>
                  <a:pt x="568960" y="327530"/>
                </a:cubicBezTo>
                <a:cubicBezTo>
                  <a:pt x="564425" y="316193"/>
                  <a:pt x="550454" y="309605"/>
                  <a:pt x="538480" y="307210"/>
                </a:cubicBezTo>
                <a:cubicBezTo>
                  <a:pt x="498491" y="299212"/>
                  <a:pt x="457200" y="300437"/>
                  <a:pt x="416560" y="297050"/>
                </a:cubicBezTo>
                <a:cubicBezTo>
                  <a:pt x="399881" y="247013"/>
                  <a:pt x="418341" y="281601"/>
                  <a:pt x="375920" y="246250"/>
                </a:cubicBezTo>
                <a:cubicBezTo>
                  <a:pt x="364882" y="237052"/>
                  <a:pt x="358000" y="222748"/>
                  <a:pt x="345440" y="215770"/>
                </a:cubicBezTo>
                <a:cubicBezTo>
                  <a:pt x="326716" y="205368"/>
                  <a:pt x="302302" y="207331"/>
                  <a:pt x="284480" y="195450"/>
                </a:cubicBezTo>
                <a:lnTo>
                  <a:pt x="223520" y="154810"/>
                </a:lnTo>
                <a:lnTo>
                  <a:pt x="193040" y="134490"/>
                </a:lnTo>
                <a:cubicBezTo>
                  <a:pt x="181692" y="43705"/>
                  <a:pt x="179493" y="15957"/>
                  <a:pt x="172720" y="2410"/>
                </a:cubicBezTo>
                <a:close/>
              </a:path>
            </a:pathLst>
          </a:custGeom>
          <a:solidFill>
            <a:srgbClr val="124163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7" name="Google Shape;1357;p67"/>
          <p:cNvSpPr/>
          <p:nvPr/>
        </p:nvSpPr>
        <p:spPr>
          <a:xfrm>
            <a:off x="5686108" y="2102964"/>
            <a:ext cx="335280" cy="215900"/>
          </a:xfrm>
          <a:custGeom>
            <a:avLst/>
            <a:gdLst/>
            <a:ahLst/>
            <a:cxnLst/>
            <a:rect l="l" t="t" r="r" b="b"/>
            <a:pathLst>
              <a:path w="335280" h="216185" extrusionOk="0">
                <a:moveTo>
                  <a:pt x="20320" y="2825"/>
                </a:moveTo>
                <a:cubicBezTo>
                  <a:pt x="57573" y="6212"/>
                  <a:pt x="103343" y="-10962"/>
                  <a:pt x="132080" y="12985"/>
                </a:cubicBezTo>
                <a:cubicBezTo>
                  <a:pt x="150903" y="28671"/>
                  <a:pt x="141015" y="165601"/>
                  <a:pt x="132080" y="185705"/>
                </a:cubicBezTo>
                <a:cubicBezTo>
                  <a:pt x="127730" y="195492"/>
                  <a:pt x="111179" y="191076"/>
                  <a:pt x="101600" y="195865"/>
                </a:cubicBezTo>
                <a:cubicBezTo>
                  <a:pt x="90678" y="201326"/>
                  <a:pt x="81280" y="209412"/>
                  <a:pt x="71120" y="216185"/>
                </a:cubicBezTo>
                <a:cubicBezTo>
                  <a:pt x="50800" y="212798"/>
                  <a:pt x="28046" y="216246"/>
                  <a:pt x="10160" y="206025"/>
                </a:cubicBezTo>
                <a:cubicBezTo>
                  <a:pt x="861" y="200712"/>
                  <a:pt x="0" y="186255"/>
                  <a:pt x="0" y="175545"/>
                </a:cubicBezTo>
                <a:cubicBezTo>
                  <a:pt x="0" y="138138"/>
                  <a:pt x="4870" y="100816"/>
                  <a:pt x="10160" y="63785"/>
                </a:cubicBezTo>
                <a:cubicBezTo>
                  <a:pt x="11675" y="53183"/>
                  <a:pt x="11021" y="38618"/>
                  <a:pt x="20320" y="33305"/>
                </a:cubicBezTo>
                <a:cubicBezTo>
                  <a:pt x="38206" y="23084"/>
                  <a:pt x="60960" y="26532"/>
                  <a:pt x="81280" y="23145"/>
                </a:cubicBezTo>
                <a:cubicBezTo>
                  <a:pt x="98213" y="26532"/>
                  <a:pt x="119869" y="21094"/>
                  <a:pt x="132080" y="33305"/>
                </a:cubicBezTo>
                <a:cubicBezTo>
                  <a:pt x="144291" y="45516"/>
                  <a:pt x="125857" y="89566"/>
                  <a:pt x="142240" y="84105"/>
                </a:cubicBezTo>
                <a:cubicBezTo>
                  <a:pt x="162560" y="77332"/>
                  <a:pt x="142240" y="29918"/>
                  <a:pt x="162560" y="23145"/>
                </a:cubicBezTo>
                <a:lnTo>
                  <a:pt x="223520" y="2825"/>
                </a:lnTo>
                <a:cubicBezTo>
                  <a:pt x="247227" y="6212"/>
                  <a:pt x="274333" y="293"/>
                  <a:pt x="294640" y="12985"/>
                </a:cubicBezTo>
                <a:cubicBezTo>
                  <a:pt x="306481" y="20386"/>
                  <a:pt x="300788" y="40250"/>
                  <a:pt x="304800" y="53625"/>
                </a:cubicBezTo>
                <a:cubicBezTo>
                  <a:pt x="335737" y="156748"/>
                  <a:pt x="316762" y="72797"/>
                  <a:pt x="335280" y="165385"/>
                </a:cubicBezTo>
                <a:cubicBezTo>
                  <a:pt x="331893" y="178932"/>
                  <a:pt x="333843" y="195121"/>
                  <a:pt x="325120" y="206025"/>
                </a:cubicBezTo>
                <a:cubicBezTo>
                  <a:pt x="318430" y="214388"/>
                  <a:pt x="305350" y="216185"/>
                  <a:pt x="294640" y="216185"/>
                </a:cubicBezTo>
                <a:cubicBezTo>
                  <a:pt x="260604" y="216185"/>
                  <a:pt x="226907" y="209412"/>
                  <a:pt x="193040" y="206025"/>
                </a:cubicBezTo>
                <a:cubicBezTo>
                  <a:pt x="182880" y="202638"/>
                  <a:pt x="170923" y="202555"/>
                  <a:pt x="162560" y="195865"/>
                </a:cubicBezTo>
                <a:cubicBezTo>
                  <a:pt x="153025" y="188237"/>
                  <a:pt x="142240" y="165385"/>
                  <a:pt x="142240" y="16538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8" name="Google Shape;1358;p67"/>
          <p:cNvSpPr/>
          <p:nvPr/>
        </p:nvSpPr>
        <p:spPr>
          <a:xfrm>
            <a:off x="5660390" y="1866742"/>
            <a:ext cx="474345" cy="227965"/>
          </a:xfrm>
          <a:custGeom>
            <a:avLst/>
            <a:gdLst/>
            <a:ahLst/>
            <a:cxnLst/>
            <a:rect l="l" t="t" r="r" b="b"/>
            <a:pathLst>
              <a:path w="474511" h="228509" extrusionOk="0">
                <a:moveTo>
                  <a:pt x="50800" y="203200"/>
                </a:moveTo>
                <a:cubicBezTo>
                  <a:pt x="111760" y="201507"/>
                  <a:pt x="120214" y="238931"/>
                  <a:pt x="375920" y="213360"/>
                </a:cubicBezTo>
                <a:cubicBezTo>
                  <a:pt x="388070" y="212145"/>
                  <a:pt x="396240" y="199813"/>
                  <a:pt x="406400" y="193040"/>
                </a:cubicBezTo>
                <a:cubicBezTo>
                  <a:pt x="424374" y="196036"/>
                  <a:pt x="510830" y="229597"/>
                  <a:pt x="457200" y="162560"/>
                </a:cubicBezTo>
                <a:cubicBezTo>
                  <a:pt x="450510" y="154197"/>
                  <a:pt x="437257" y="154316"/>
                  <a:pt x="426720" y="152400"/>
                </a:cubicBezTo>
                <a:cubicBezTo>
                  <a:pt x="399856" y="147516"/>
                  <a:pt x="372533" y="145627"/>
                  <a:pt x="345440" y="142240"/>
                </a:cubicBezTo>
                <a:cubicBezTo>
                  <a:pt x="335280" y="135467"/>
                  <a:pt x="322588" y="131455"/>
                  <a:pt x="314960" y="121920"/>
                </a:cubicBezTo>
                <a:cubicBezTo>
                  <a:pt x="272610" y="68983"/>
                  <a:pt x="366534" y="98729"/>
                  <a:pt x="264160" y="30480"/>
                </a:cubicBezTo>
                <a:cubicBezTo>
                  <a:pt x="224769" y="4219"/>
                  <a:pt x="245264" y="14021"/>
                  <a:pt x="203200" y="0"/>
                </a:cubicBezTo>
                <a:cubicBezTo>
                  <a:pt x="152400" y="3387"/>
                  <a:pt x="100359" y="-1501"/>
                  <a:pt x="50800" y="10160"/>
                </a:cubicBezTo>
                <a:cubicBezTo>
                  <a:pt x="38914" y="12957"/>
                  <a:pt x="35439" y="29482"/>
                  <a:pt x="30480" y="40640"/>
                </a:cubicBezTo>
                <a:cubicBezTo>
                  <a:pt x="21781" y="60213"/>
                  <a:pt x="16933" y="81280"/>
                  <a:pt x="10160" y="101600"/>
                </a:cubicBezTo>
                <a:lnTo>
                  <a:pt x="0" y="132080"/>
                </a:lnTo>
                <a:cubicBezTo>
                  <a:pt x="3387" y="162560"/>
                  <a:pt x="-6305" y="197647"/>
                  <a:pt x="10160" y="223520"/>
                </a:cubicBezTo>
                <a:cubicBezTo>
                  <a:pt x="21659" y="241591"/>
                  <a:pt x="-10160" y="204893"/>
                  <a:pt x="50800" y="203200"/>
                </a:cubicBezTo>
                <a:close/>
              </a:path>
            </a:pathLst>
          </a:custGeom>
          <a:solidFill>
            <a:srgbClr val="8BD6C0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6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PERSON</a:t>
            </a:r>
            <a:endParaRPr/>
          </a:p>
        </p:txBody>
      </p:sp>
      <p:grpSp>
        <p:nvGrpSpPr>
          <p:cNvPr id="1364" name="Google Shape;1364;p68"/>
          <p:cNvGrpSpPr/>
          <p:nvPr/>
        </p:nvGrpSpPr>
        <p:grpSpPr>
          <a:xfrm>
            <a:off x="2243515" y="1687368"/>
            <a:ext cx="5943600" cy="4221162"/>
            <a:chOff x="1384" y="1025"/>
            <a:chExt cx="3744" cy="2659"/>
          </a:xfrm>
        </p:grpSpPr>
        <p:sp>
          <p:nvSpPr>
            <p:cNvPr id="1365" name="Google Shape;1365;p68"/>
            <p:cNvSpPr/>
            <p:nvPr/>
          </p:nvSpPr>
          <p:spPr>
            <a:xfrm>
              <a:off x="1384" y="1025"/>
              <a:ext cx="3744" cy="2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6" name="Google Shape;1366;p68"/>
            <p:cNvSpPr/>
            <p:nvPr/>
          </p:nvSpPr>
          <p:spPr>
            <a:xfrm>
              <a:off x="2740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7" name="Google Shape;1367;p68"/>
            <p:cNvSpPr/>
            <p:nvPr/>
          </p:nvSpPr>
          <p:spPr>
            <a:xfrm>
              <a:off x="4566" y="1069"/>
              <a:ext cx="41" cy="2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8" name="Google Shape;1368;p68"/>
            <p:cNvSpPr/>
            <p:nvPr/>
          </p:nvSpPr>
          <p:spPr>
            <a:xfrm>
              <a:off x="2781" y="106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9" name="Google Shape;1369;p68"/>
            <p:cNvSpPr/>
            <p:nvPr/>
          </p:nvSpPr>
          <p:spPr>
            <a:xfrm>
              <a:off x="2781" y="106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68"/>
            <p:cNvSpPr/>
            <p:nvPr/>
          </p:nvSpPr>
          <p:spPr>
            <a:xfrm>
              <a:off x="2781" y="1176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1" name="Google Shape;1371;p68"/>
            <p:cNvSpPr/>
            <p:nvPr/>
          </p:nvSpPr>
          <p:spPr>
            <a:xfrm>
              <a:off x="2781" y="117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68"/>
            <p:cNvSpPr/>
            <p:nvPr/>
          </p:nvSpPr>
          <p:spPr>
            <a:xfrm>
              <a:off x="2781" y="1284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3" name="Google Shape;1373;p68"/>
            <p:cNvSpPr/>
            <p:nvPr/>
          </p:nvSpPr>
          <p:spPr>
            <a:xfrm>
              <a:off x="2781" y="128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68"/>
            <p:cNvSpPr/>
            <p:nvPr/>
          </p:nvSpPr>
          <p:spPr>
            <a:xfrm>
              <a:off x="2781" y="1391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5" name="Google Shape;1375;p68"/>
            <p:cNvSpPr/>
            <p:nvPr/>
          </p:nvSpPr>
          <p:spPr>
            <a:xfrm>
              <a:off x="2781" y="139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68"/>
            <p:cNvSpPr/>
            <p:nvPr/>
          </p:nvSpPr>
          <p:spPr>
            <a:xfrm>
              <a:off x="2781" y="1499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7" name="Google Shape;1377;p68"/>
            <p:cNvSpPr/>
            <p:nvPr/>
          </p:nvSpPr>
          <p:spPr>
            <a:xfrm>
              <a:off x="2781" y="1497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68"/>
            <p:cNvSpPr/>
            <p:nvPr/>
          </p:nvSpPr>
          <p:spPr>
            <a:xfrm>
              <a:off x="2781" y="1606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9" name="Google Shape;1379;p68"/>
            <p:cNvSpPr/>
            <p:nvPr/>
          </p:nvSpPr>
          <p:spPr>
            <a:xfrm>
              <a:off x="2781" y="160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68"/>
            <p:cNvSpPr/>
            <p:nvPr/>
          </p:nvSpPr>
          <p:spPr>
            <a:xfrm>
              <a:off x="2781" y="171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1" name="Google Shape;1381;p68"/>
            <p:cNvSpPr/>
            <p:nvPr/>
          </p:nvSpPr>
          <p:spPr>
            <a:xfrm>
              <a:off x="2781" y="171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68"/>
            <p:cNvSpPr/>
            <p:nvPr/>
          </p:nvSpPr>
          <p:spPr>
            <a:xfrm>
              <a:off x="2781" y="182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3" name="Google Shape;1383;p68"/>
            <p:cNvSpPr/>
            <p:nvPr/>
          </p:nvSpPr>
          <p:spPr>
            <a:xfrm>
              <a:off x="3673" y="181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68"/>
            <p:cNvSpPr/>
            <p:nvPr/>
          </p:nvSpPr>
          <p:spPr>
            <a:xfrm>
              <a:off x="2781" y="1927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5" name="Google Shape;1385;p68"/>
            <p:cNvSpPr/>
            <p:nvPr/>
          </p:nvSpPr>
          <p:spPr>
            <a:xfrm>
              <a:off x="2781" y="192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68"/>
            <p:cNvSpPr/>
            <p:nvPr/>
          </p:nvSpPr>
          <p:spPr>
            <a:xfrm>
              <a:off x="2781" y="2035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7" name="Google Shape;1387;p68"/>
            <p:cNvSpPr/>
            <p:nvPr/>
          </p:nvSpPr>
          <p:spPr>
            <a:xfrm>
              <a:off x="2781" y="203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68"/>
            <p:cNvSpPr/>
            <p:nvPr/>
          </p:nvSpPr>
          <p:spPr>
            <a:xfrm>
              <a:off x="2781" y="2142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9" name="Google Shape;1389;p68"/>
            <p:cNvSpPr/>
            <p:nvPr/>
          </p:nvSpPr>
          <p:spPr>
            <a:xfrm>
              <a:off x="2781" y="214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68"/>
            <p:cNvSpPr/>
            <p:nvPr/>
          </p:nvSpPr>
          <p:spPr>
            <a:xfrm>
              <a:off x="2781" y="2250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1" name="Google Shape;1391;p68"/>
            <p:cNvSpPr/>
            <p:nvPr/>
          </p:nvSpPr>
          <p:spPr>
            <a:xfrm>
              <a:off x="2781" y="224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68"/>
            <p:cNvSpPr/>
            <p:nvPr/>
          </p:nvSpPr>
          <p:spPr>
            <a:xfrm>
              <a:off x="2781" y="2357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3" name="Google Shape;1393;p68"/>
            <p:cNvSpPr/>
            <p:nvPr/>
          </p:nvSpPr>
          <p:spPr>
            <a:xfrm>
              <a:off x="2781" y="235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8"/>
            <p:cNvSpPr/>
            <p:nvPr/>
          </p:nvSpPr>
          <p:spPr>
            <a:xfrm>
              <a:off x="2781" y="2464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5" name="Google Shape;1395;p68"/>
            <p:cNvSpPr/>
            <p:nvPr/>
          </p:nvSpPr>
          <p:spPr>
            <a:xfrm>
              <a:off x="2781" y="2463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68"/>
            <p:cNvSpPr/>
            <p:nvPr/>
          </p:nvSpPr>
          <p:spPr>
            <a:xfrm>
              <a:off x="2781" y="2572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7" name="Google Shape;1397;p68"/>
            <p:cNvSpPr/>
            <p:nvPr/>
          </p:nvSpPr>
          <p:spPr>
            <a:xfrm>
              <a:off x="2781" y="257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68"/>
            <p:cNvSpPr/>
            <p:nvPr/>
          </p:nvSpPr>
          <p:spPr>
            <a:xfrm>
              <a:off x="2781" y="2679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9" name="Google Shape;1399;p68"/>
            <p:cNvSpPr/>
            <p:nvPr/>
          </p:nvSpPr>
          <p:spPr>
            <a:xfrm>
              <a:off x="2781" y="2678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68"/>
            <p:cNvSpPr/>
            <p:nvPr/>
          </p:nvSpPr>
          <p:spPr>
            <a:xfrm>
              <a:off x="2781" y="2787"/>
              <a:ext cx="1785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1" name="Google Shape;1401;p68"/>
            <p:cNvSpPr/>
            <p:nvPr/>
          </p:nvSpPr>
          <p:spPr>
            <a:xfrm>
              <a:off x="2781" y="2785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68"/>
            <p:cNvSpPr/>
            <p:nvPr/>
          </p:nvSpPr>
          <p:spPr>
            <a:xfrm>
              <a:off x="2781" y="2893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3" name="Google Shape;1403;p68"/>
            <p:cNvSpPr/>
            <p:nvPr/>
          </p:nvSpPr>
          <p:spPr>
            <a:xfrm>
              <a:off x="2781" y="2892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68"/>
            <p:cNvSpPr/>
            <p:nvPr/>
          </p:nvSpPr>
          <p:spPr>
            <a:xfrm>
              <a:off x="2781" y="3001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5" name="Google Shape;1405;p68"/>
            <p:cNvSpPr/>
            <p:nvPr/>
          </p:nvSpPr>
          <p:spPr>
            <a:xfrm>
              <a:off x="2781" y="299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68"/>
            <p:cNvSpPr/>
            <p:nvPr/>
          </p:nvSpPr>
          <p:spPr>
            <a:xfrm>
              <a:off x="2781" y="3108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7" name="Google Shape;1407;p68"/>
            <p:cNvSpPr/>
            <p:nvPr/>
          </p:nvSpPr>
          <p:spPr>
            <a:xfrm>
              <a:off x="2781" y="3106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68"/>
            <p:cNvSpPr/>
            <p:nvPr/>
          </p:nvSpPr>
          <p:spPr>
            <a:xfrm>
              <a:off x="2781" y="3215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9" name="Google Shape;1409;p68"/>
            <p:cNvSpPr/>
            <p:nvPr/>
          </p:nvSpPr>
          <p:spPr>
            <a:xfrm>
              <a:off x="2781" y="3214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68"/>
            <p:cNvSpPr/>
            <p:nvPr/>
          </p:nvSpPr>
          <p:spPr>
            <a:xfrm>
              <a:off x="2781" y="3323"/>
              <a:ext cx="1785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1" name="Google Shape;1411;p68"/>
            <p:cNvSpPr/>
            <p:nvPr/>
          </p:nvSpPr>
          <p:spPr>
            <a:xfrm>
              <a:off x="2781" y="3321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68"/>
            <p:cNvSpPr/>
            <p:nvPr/>
          </p:nvSpPr>
          <p:spPr>
            <a:xfrm>
              <a:off x="2781" y="3430"/>
              <a:ext cx="1785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3" name="Google Shape;1413;p68"/>
            <p:cNvSpPr/>
            <p:nvPr/>
          </p:nvSpPr>
          <p:spPr>
            <a:xfrm>
              <a:off x="2781" y="3429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68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5" name="Google Shape;1415;p68"/>
            <p:cNvSpPr/>
            <p:nvPr/>
          </p:nvSpPr>
          <p:spPr>
            <a:xfrm>
              <a:off x="2736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6" name="Google Shape;1416;p68"/>
            <p:cNvSpPr/>
            <p:nvPr/>
          </p:nvSpPr>
          <p:spPr>
            <a:xfrm>
              <a:off x="2740" y="1065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7" name="Google Shape;1417;p68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8" name="Google Shape;1418;p68"/>
            <p:cNvSpPr/>
            <p:nvPr/>
          </p:nvSpPr>
          <p:spPr>
            <a:xfrm>
              <a:off x="4607" y="10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9" name="Google Shape;1419;p68"/>
            <p:cNvSpPr/>
            <p:nvPr/>
          </p:nvSpPr>
          <p:spPr>
            <a:xfrm>
              <a:off x="2736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0" name="Google Shape;1420;p68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1" name="Google Shape;1421;p68"/>
            <p:cNvSpPr/>
            <p:nvPr/>
          </p:nvSpPr>
          <p:spPr>
            <a:xfrm>
              <a:off x="2736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2" name="Google Shape;1422;p68"/>
            <p:cNvSpPr/>
            <p:nvPr/>
          </p:nvSpPr>
          <p:spPr>
            <a:xfrm>
              <a:off x="2740" y="3538"/>
              <a:ext cx="186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3" name="Google Shape;1423;p68"/>
            <p:cNvSpPr/>
            <p:nvPr/>
          </p:nvSpPr>
          <p:spPr>
            <a:xfrm>
              <a:off x="4607" y="1069"/>
              <a:ext cx="4" cy="24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4" name="Google Shape;1424;p68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5" name="Google Shape;1425;p68"/>
            <p:cNvSpPr/>
            <p:nvPr/>
          </p:nvSpPr>
          <p:spPr>
            <a:xfrm>
              <a:off x="4607" y="353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6" name="Google Shape;1426;p68"/>
            <p:cNvSpPr/>
            <p:nvPr/>
          </p:nvSpPr>
          <p:spPr>
            <a:xfrm>
              <a:off x="2736" y="3540"/>
              <a:ext cx="66" cy="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68"/>
            <p:cNvSpPr/>
            <p:nvPr/>
          </p:nvSpPr>
          <p:spPr>
            <a:xfrm>
              <a:off x="3555" y="1255"/>
              <a:ext cx="244" cy="391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8" name="Google Shape;1428;p68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159" h="1140" extrusionOk="0">
                  <a:moveTo>
                    <a:pt x="733" y="18"/>
                  </a:moveTo>
                  <a:cubicBezTo>
                    <a:pt x="611" y="0"/>
                    <a:pt x="357" y="24"/>
                    <a:pt x="208" y="125"/>
                  </a:cubicBezTo>
                  <a:cubicBezTo>
                    <a:pt x="0" y="266"/>
                    <a:pt x="157" y="900"/>
                    <a:pt x="208" y="978"/>
                  </a:cubicBezTo>
                  <a:cubicBezTo>
                    <a:pt x="270" y="1071"/>
                    <a:pt x="418" y="1049"/>
                    <a:pt x="523" y="1084"/>
                  </a:cubicBezTo>
                  <a:cubicBezTo>
                    <a:pt x="698" y="1049"/>
                    <a:pt x="969" y="1140"/>
                    <a:pt x="1048" y="978"/>
                  </a:cubicBezTo>
                  <a:cubicBezTo>
                    <a:pt x="1159" y="753"/>
                    <a:pt x="1054" y="456"/>
                    <a:pt x="943" y="231"/>
                  </a:cubicBezTo>
                  <a:cubicBezTo>
                    <a:pt x="894" y="131"/>
                    <a:pt x="856" y="36"/>
                    <a:pt x="733" y="18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9" name="Google Shape;1429;p68"/>
            <p:cNvSpPr/>
            <p:nvPr/>
          </p:nvSpPr>
          <p:spPr>
            <a:xfrm>
              <a:off x="3594" y="1356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4" y="1"/>
                  </a:moveTo>
                  <a:cubicBezTo>
                    <a:pt x="36" y="0"/>
                    <a:pt x="21" y="2"/>
                    <a:pt x="12" y="8"/>
                  </a:cubicBezTo>
                  <a:cubicBezTo>
                    <a:pt x="0" y="16"/>
                    <a:pt x="9" y="54"/>
                    <a:pt x="12" y="59"/>
                  </a:cubicBezTo>
                  <a:cubicBezTo>
                    <a:pt x="16" y="65"/>
                    <a:pt x="25" y="63"/>
                    <a:pt x="31" y="65"/>
                  </a:cubicBezTo>
                  <a:cubicBezTo>
                    <a:pt x="42" y="63"/>
                    <a:pt x="58" y="69"/>
                    <a:pt x="63" y="59"/>
                  </a:cubicBezTo>
                  <a:cubicBezTo>
                    <a:pt x="69" y="45"/>
                    <a:pt x="63" y="28"/>
                    <a:pt x="56" y="14"/>
                  </a:cubicBezTo>
                  <a:cubicBezTo>
                    <a:pt x="53" y="8"/>
                    <a:pt x="51" y="3"/>
                    <a:pt x="44" y="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0" name="Google Shape;1430;p68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1168" h="1471" extrusionOk="0">
                  <a:moveTo>
                    <a:pt x="956" y="53"/>
                  </a:moveTo>
                  <a:cubicBezTo>
                    <a:pt x="850" y="0"/>
                    <a:pt x="604" y="200"/>
                    <a:pt x="425" y="268"/>
                  </a:cubicBezTo>
                  <a:cubicBezTo>
                    <a:pt x="320" y="308"/>
                    <a:pt x="186" y="295"/>
                    <a:pt x="107" y="375"/>
                  </a:cubicBezTo>
                  <a:cubicBezTo>
                    <a:pt x="28" y="455"/>
                    <a:pt x="36" y="590"/>
                    <a:pt x="0" y="697"/>
                  </a:cubicBezTo>
                  <a:cubicBezTo>
                    <a:pt x="36" y="876"/>
                    <a:pt x="7" y="1082"/>
                    <a:pt x="107" y="1233"/>
                  </a:cubicBezTo>
                  <a:cubicBezTo>
                    <a:pt x="263" y="1471"/>
                    <a:pt x="1019" y="1241"/>
                    <a:pt x="1062" y="1233"/>
                  </a:cubicBezTo>
                  <a:cubicBezTo>
                    <a:pt x="1098" y="1126"/>
                    <a:pt x="1168" y="1025"/>
                    <a:pt x="1168" y="911"/>
                  </a:cubicBezTo>
                  <a:cubicBezTo>
                    <a:pt x="1168" y="798"/>
                    <a:pt x="1112" y="691"/>
                    <a:pt x="1062" y="590"/>
                  </a:cubicBezTo>
                  <a:cubicBezTo>
                    <a:pt x="942" y="347"/>
                    <a:pt x="1062" y="107"/>
                    <a:pt x="956" y="53"/>
                  </a:cubicBezTo>
                </a:path>
              </a:pathLst>
            </a:custGeom>
            <a:solidFill>
              <a:srgbClr val="5B9BD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1" name="Google Shape;1431;p68"/>
            <p:cNvSpPr/>
            <p:nvPr/>
          </p:nvSpPr>
          <p:spPr>
            <a:xfrm>
              <a:off x="3683" y="1348"/>
              <a:ext cx="71" cy="88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58" y="3"/>
                  </a:moveTo>
                  <a:cubicBezTo>
                    <a:pt x="51" y="0"/>
                    <a:pt x="37" y="12"/>
                    <a:pt x="26" y="16"/>
                  </a:cubicBezTo>
                  <a:cubicBezTo>
                    <a:pt x="20" y="18"/>
                    <a:pt x="12" y="17"/>
                    <a:pt x="7" y="22"/>
                  </a:cubicBezTo>
                  <a:cubicBezTo>
                    <a:pt x="2" y="27"/>
                    <a:pt x="3" y="35"/>
                    <a:pt x="0" y="41"/>
                  </a:cubicBezTo>
                  <a:cubicBezTo>
                    <a:pt x="3" y="52"/>
                    <a:pt x="1" y="65"/>
                    <a:pt x="7" y="74"/>
                  </a:cubicBezTo>
                  <a:cubicBezTo>
                    <a:pt x="16" y="88"/>
                    <a:pt x="62" y="74"/>
                    <a:pt x="64" y="74"/>
                  </a:cubicBezTo>
                  <a:cubicBezTo>
                    <a:pt x="66" y="67"/>
                    <a:pt x="71" y="61"/>
                    <a:pt x="71" y="54"/>
                  </a:cubicBezTo>
                  <a:cubicBezTo>
                    <a:pt x="71" y="48"/>
                    <a:pt x="67" y="41"/>
                    <a:pt x="64" y="35"/>
                  </a:cubicBezTo>
                  <a:cubicBezTo>
                    <a:pt x="57" y="21"/>
                    <a:pt x="64" y="6"/>
                    <a:pt x="58" y="3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2" name="Google Shape;1432;p68"/>
            <p:cNvSpPr/>
            <p:nvPr/>
          </p:nvSpPr>
          <p:spPr>
            <a:xfrm>
              <a:off x="3648" y="1447"/>
              <a:ext cx="67" cy="58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22" y="0"/>
                  </a:moveTo>
                  <a:cubicBezTo>
                    <a:pt x="18" y="11"/>
                    <a:pt x="13" y="22"/>
                    <a:pt x="9" y="32"/>
                  </a:cubicBezTo>
                  <a:cubicBezTo>
                    <a:pt x="7" y="39"/>
                    <a:pt x="0" y="45"/>
                    <a:pt x="3" y="51"/>
                  </a:cubicBezTo>
                  <a:cubicBezTo>
                    <a:pt x="6" y="57"/>
                    <a:pt x="16" y="56"/>
                    <a:pt x="22" y="58"/>
                  </a:cubicBezTo>
                  <a:cubicBezTo>
                    <a:pt x="50" y="49"/>
                    <a:pt x="35" y="51"/>
                    <a:pt x="67" y="51"/>
                  </a:cubicBezTo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3" name="Google Shape;1433;p68"/>
            <p:cNvSpPr/>
            <p:nvPr/>
          </p:nvSpPr>
          <p:spPr>
            <a:xfrm>
              <a:off x="3631" y="1525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4" name="Google Shape;1434;p68"/>
            <p:cNvSpPr/>
            <p:nvPr/>
          </p:nvSpPr>
          <p:spPr>
            <a:xfrm>
              <a:off x="3631" y="1526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5" name="Google Shape;1435;p68"/>
            <p:cNvSpPr/>
            <p:nvPr/>
          </p:nvSpPr>
          <p:spPr>
            <a:xfrm>
              <a:off x="3631" y="1527"/>
              <a:ext cx="105" cy="1"/>
            </a:xfrm>
            <a:prstGeom prst="rect">
              <a:avLst/>
            </a:prstGeom>
            <a:solidFill>
              <a:srgbClr val="F18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6" name="Google Shape;1436;p68"/>
            <p:cNvSpPr/>
            <p:nvPr/>
          </p:nvSpPr>
          <p:spPr>
            <a:xfrm>
              <a:off x="3631" y="1528"/>
              <a:ext cx="105" cy="1"/>
            </a:xfrm>
            <a:prstGeom prst="rect">
              <a:avLst/>
            </a:prstGeom>
            <a:solidFill>
              <a:srgbClr val="F18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7" name="Google Shape;1437;p68"/>
            <p:cNvSpPr/>
            <p:nvPr/>
          </p:nvSpPr>
          <p:spPr>
            <a:xfrm>
              <a:off x="3631" y="1529"/>
              <a:ext cx="105" cy="1"/>
            </a:xfrm>
            <a:prstGeom prst="rect">
              <a:avLst/>
            </a:prstGeom>
            <a:solidFill>
              <a:srgbClr val="F28B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8" name="Google Shape;1438;p68"/>
            <p:cNvSpPr/>
            <p:nvPr/>
          </p:nvSpPr>
          <p:spPr>
            <a:xfrm>
              <a:off x="3631" y="1530"/>
              <a:ext cx="105" cy="1"/>
            </a:xfrm>
            <a:prstGeom prst="rect">
              <a:avLst/>
            </a:prstGeom>
            <a:solidFill>
              <a:srgbClr val="F28A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9" name="Google Shape;1439;p68"/>
            <p:cNvSpPr/>
            <p:nvPr/>
          </p:nvSpPr>
          <p:spPr>
            <a:xfrm>
              <a:off x="3631" y="1531"/>
              <a:ext cx="105" cy="1"/>
            </a:xfrm>
            <a:prstGeom prst="rect">
              <a:avLst/>
            </a:prstGeom>
            <a:solidFill>
              <a:srgbClr val="F289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0" name="Google Shape;1440;p68"/>
            <p:cNvSpPr/>
            <p:nvPr/>
          </p:nvSpPr>
          <p:spPr>
            <a:xfrm>
              <a:off x="3631" y="1532"/>
              <a:ext cx="105" cy="1"/>
            </a:xfrm>
            <a:prstGeom prst="rect">
              <a:avLst/>
            </a:prstGeom>
            <a:solidFill>
              <a:srgbClr val="F288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1" name="Google Shape;1441;p68"/>
            <p:cNvSpPr/>
            <p:nvPr/>
          </p:nvSpPr>
          <p:spPr>
            <a:xfrm>
              <a:off x="3631" y="1533"/>
              <a:ext cx="105" cy="1"/>
            </a:xfrm>
            <a:prstGeom prst="rect">
              <a:avLst/>
            </a:prstGeom>
            <a:solidFill>
              <a:srgbClr val="F288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2" name="Google Shape;1442;p68"/>
            <p:cNvSpPr/>
            <p:nvPr/>
          </p:nvSpPr>
          <p:spPr>
            <a:xfrm>
              <a:off x="3631" y="1534"/>
              <a:ext cx="105" cy="1"/>
            </a:xfrm>
            <a:prstGeom prst="rect">
              <a:avLst/>
            </a:prstGeom>
            <a:solidFill>
              <a:srgbClr val="F38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3" name="Google Shape;1443;p68"/>
            <p:cNvSpPr/>
            <p:nvPr/>
          </p:nvSpPr>
          <p:spPr>
            <a:xfrm>
              <a:off x="3631" y="1535"/>
              <a:ext cx="105" cy="1"/>
            </a:xfrm>
            <a:prstGeom prst="rect">
              <a:avLst/>
            </a:prstGeom>
            <a:solidFill>
              <a:srgbClr val="F386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4" name="Google Shape;1444;p68"/>
            <p:cNvSpPr/>
            <p:nvPr/>
          </p:nvSpPr>
          <p:spPr>
            <a:xfrm>
              <a:off x="3631" y="1536"/>
              <a:ext cx="105" cy="1"/>
            </a:xfrm>
            <a:prstGeom prst="rect">
              <a:avLst/>
            </a:prstGeom>
            <a:solidFill>
              <a:srgbClr val="F385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5" name="Google Shape;1445;p68"/>
            <p:cNvSpPr/>
            <p:nvPr/>
          </p:nvSpPr>
          <p:spPr>
            <a:xfrm>
              <a:off x="3631" y="1537"/>
              <a:ext cx="105" cy="1"/>
            </a:xfrm>
            <a:prstGeom prst="rect">
              <a:avLst/>
            </a:prstGeom>
            <a:solidFill>
              <a:srgbClr val="F485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6" name="Google Shape;1446;p68"/>
            <p:cNvSpPr/>
            <p:nvPr/>
          </p:nvSpPr>
          <p:spPr>
            <a:xfrm>
              <a:off x="3631" y="1538"/>
              <a:ext cx="105" cy="1"/>
            </a:xfrm>
            <a:prstGeom prst="rect">
              <a:avLst/>
            </a:prstGeom>
            <a:solidFill>
              <a:srgbClr val="F48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7" name="Google Shape;1447;p68"/>
            <p:cNvSpPr/>
            <p:nvPr/>
          </p:nvSpPr>
          <p:spPr>
            <a:xfrm>
              <a:off x="3631" y="1539"/>
              <a:ext cx="105" cy="1"/>
            </a:xfrm>
            <a:prstGeom prst="rect">
              <a:avLst/>
            </a:prstGeom>
            <a:solidFill>
              <a:srgbClr val="F483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8" name="Google Shape;1448;p68"/>
            <p:cNvSpPr/>
            <p:nvPr/>
          </p:nvSpPr>
          <p:spPr>
            <a:xfrm>
              <a:off x="3631" y="1540"/>
              <a:ext cx="105" cy="1"/>
            </a:xfrm>
            <a:prstGeom prst="rect">
              <a:avLst/>
            </a:prstGeom>
            <a:solidFill>
              <a:srgbClr val="F481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9" name="Google Shape;1449;p68"/>
            <p:cNvSpPr/>
            <p:nvPr/>
          </p:nvSpPr>
          <p:spPr>
            <a:xfrm>
              <a:off x="3631" y="1541"/>
              <a:ext cx="105" cy="1"/>
            </a:xfrm>
            <a:prstGeom prst="rect">
              <a:avLst/>
            </a:prstGeom>
            <a:solidFill>
              <a:srgbClr val="F48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0" name="Google Shape;1450;p68"/>
            <p:cNvSpPr/>
            <p:nvPr/>
          </p:nvSpPr>
          <p:spPr>
            <a:xfrm>
              <a:off x="3631" y="1542"/>
              <a:ext cx="105" cy="1"/>
            </a:xfrm>
            <a:prstGeom prst="rect">
              <a:avLst/>
            </a:prstGeom>
            <a:solidFill>
              <a:srgbClr val="F580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1" name="Google Shape;1451;p68"/>
            <p:cNvSpPr/>
            <p:nvPr/>
          </p:nvSpPr>
          <p:spPr>
            <a:xfrm>
              <a:off x="3631" y="1543"/>
              <a:ext cx="105" cy="1"/>
            </a:xfrm>
            <a:prstGeom prst="rect">
              <a:avLst/>
            </a:prstGeom>
            <a:solidFill>
              <a:srgbClr val="F57F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2" name="Google Shape;1452;p68"/>
            <p:cNvSpPr/>
            <p:nvPr/>
          </p:nvSpPr>
          <p:spPr>
            <a:xfrm>
              <a:off x="3631" y="1544"/>
              <a:ext cx="105" cy="1"/>
            </a:xfrm>
            <a:prstGeom prst="rect">
              <a:avLst/>
            </a:prstGeom>
            <a:solidFill>
              <a:srgbClr val="F57E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3" name="Google Shape;1453;p68"/>
            <p:cNvSpPr/>
            <p:nvPr/>
          </p:nvSpPr>
          <p:spPr>
            <a:xfrm>
              <a:off x="3631" y="1545"/>
              <a:ext cx="105" cy="1"/>
            </a:xfrm>
            <a:prstGeom prst="rect">
              <a:avLst/>
            </a:prstGeom>
            <a:solidFill>
              <a:srgbClr val="F57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4" name="Google Shape;1454;p68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5" name="Google Shape;1455;p68"/>
            <p:cNvSpPr/>
            <p:nvPr/>
          </p:nvSpPr>
          <p:spPr>
            <a:xfrm>
              <a:off x="3631" y="1546"/>
              <a:ext cx="105" cy="1"/>
            </a:xfrm>
            <a:prstGeom prst="rect">
              <a:avLst/>
            </a:prstGeom>
            <a:solidFill>
              <a:srgbClr val="F57C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6" name="Google Shape;1456;p68"/>
            <p:cNvSpPr/>
            <p:nvPr/>
          </p:nvSpPr>
          <p:spPr>
            <a:xfrm>
              <a:off x="3631" y="1547"/>
              <a:ext cx="105" cy="1"/>
            </a:xfrm>
            <a:prstGeom prst="rect">
              <a:avLst/>
            </a:prstGeom>
            <a:solidFill>
              <a:srgbClr val="F6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7" name="Google Shape;1457;p68"/>
            <p:cNvSpPr/>
            <p:nvPr/>
          </p:nvSpPr>
          <p:spPr>
            <a:xfrm>
              <a:off x="3631" y="1548"/>
              <a:ext cx="105" cy="1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8" name="Google Shape;1458;p68"/>
            <p:cNvSpPr/>
            <p:nvPr/>
          </p:nvSpPr>
          <p:spPr>
            <a:xfrm>
              <a:off x="3631" y="1549"/>
              <a:ext cx="105" cy="1"/>
            </a:xfrm>
            <a:prstGeom prst="rect">
              <a:avLst/>
            </a:prstGeom>
            <a:solidFill>
              <a:srgbClr val="F57A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9" name="Google Shape;1459;p68"/>
            <p:cNvSpPr/>
            <p:nvPr/>
          </p:nvSpPr>
          <p:spPr>
            <a:xfrm>
              <a:off x="3631" y="1550"/>
              <a:ext cx="105" cy="1"/>
            </a:xfrm>
            <a:prstGeom prst="rect">
              <a:avLst/>
            </a:prstGeom>
            <a:solidFill>
              <a:srgbClr val="F479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0" name="Google Shape;1460;p68"/>
            <p:cNvSpPr/>
            <p:nvPr/>
          </p:nvSpPr>
          <p:spPr>
            <a:xfrm>
              <a:off x="3631" y="1551"/>
              <a:ext cx="105" cy="2"/>
            </a:xfrm>
            <a:prstGeom prst="rect">
              <a:avLst/>
            </a:prstGeom>
            <a:solidFill>
              <a:srgbClr val="F37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1" name="Google Shape;1461;p68"/>
            <p:cNvSpPr/>
            <p:nvPr/>
          </p:nvSpPr>
          <p:spPr>
            <a:xfrm>
              <a:off x="3631" y="1553"/>
              <a:ext cx="105" cy="1"/>
            </a:xfrm>
            <a:prstGeom prst="rect">
              <a:avLst/>
            </a:prstGeom>
            <a:solidFill>
              <a:srgbClr val="F277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2" name="Google Shape;1462;p68"/>
            <p:cNvSpPr/>
            <p:nvPr/>
          </p:nvSpPr>
          <p:spPr>
            <a:xfrm>
              <a:off x="3631" y="1554"/>
              <a:ext cx="105" cy="1"/>
            </a:xfrm>
            <a:prstGeom prst="rect">
              <a:avLst/>
            </a:prstGeom>
            <a:solidFill>
              <a:srgbClr val="F176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3" name="Google Shape;1463;p68"/>
            <p:cNvSpPr/>
            <p:nvPr/>
          </p:nvSpPr>
          <p:spPr>
            <a:xfrm>
              <a:off x="3631" y="1555"/>
              <a:ext cx="105" cy="2"/>
            </a:xfrm>
            <a:prstGeom prst="rect">
              <a:avLst/>
            </a:prstGeom>
            <a:solidFill>
              <a:srgbClr val="F07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4" name="Google Shape;1464;p68"/>
            <p:cNvSpPr/>
            <p:nvPr/>
          </p:nvSpPr>
          <p:spPr>
            <a:xfrm>
              <a:off x="3631" y="1557"/>
              <a:ext cx="105" cy="1"/>
            </a:xfrm>
            <a:prstGeom prst="rect">
              <a:avLst/>
            </a:prstGeom>
            <a:solidFill>
              <a:srgbClr val="EF74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5" name="Google Shape;1465;p68"/>
            <p:cNvSpPr/>
            <p:nvPr/>
          </p:nvSpPr>
          <p:spPr>
            <a:xfrm>
              <a:off x="3631" y="1558"/>
              <a:ext cx="105" cy="1"/>
            </a:xfrm>
            <a:prstGeom prst="rect">
              <a:avLst/>
            </a:prstGeom>
            <a:solidFill>
              <a:srgbClr val="EE7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6" name="Google Shape;1466;p68"/>
            <p:cNvSpPr/>
            <p:nvPr/>
          </p:nvSpPr>
          <p:spPr>
            <a:xfrm>
              <a:off x="3631" y="1559"/>
              <a:ext cx="105" cy="1"/>
            </a:xfrm>
            <a:prstGeom prst="rect">
              <a:avLst/>
            </a:prstGeom>
            <a:solidFill>
              <a:srgbClr val="ED72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7" name="Google Shape;1467;p68"/>
            <p:cNvSpPr/>
            <p:nvPr/>
          </p:nvSpPr>
          <p:spPr>
            <a:xfrm>
              <a:off x="3631" y="1560"/>
              <a:ext cx="105" cy="1"/>
            </a:xfrm>
            <a:prstGeom prst="rect">
              <a:avLst/>
            </a:prstGeom>
            <a:solidFill>
              <a:srgbClr val="EC72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8" name="Google Shape;1468;p68"/>
            <p:cNvSpPr/>
            <p:nvPr/>
          </p:nvSpPr>
          <p:spPr>
            <a:xfrm>
              <a:off x="3631" y="1561"/>
              <a:ext cx="105" cy="1"/>
            </a:xfrm>
            <a:prstGeom prst="rect">
              <a:avLst/>
            </a:prstGeom>
            <a:solidFill>
              <a:srgbClr val="EB71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9" name="Google Shape;1469;p68"/>
            <p:cNvSpPr/>
            <p:nvPr/>
          </p:nvSpPr>
          <p:spPr>
            <a:xfrm>
              <a:off x="3631" y="1562"/>
              <a:ext cx="105" cy="1"/>
            </a:xfrm>
            <a:prstGeom prst="rect">
              <a:avLst/>
            </a:prstGeom>
            <a:solidFill>
              <a:srgbClr val="EA7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0" name="Google Shape;1470;p68"/>
            <p:cNvSpPr/>
            <p:nvPr/>
          </p:nvSpPr>
          <p:spPr>
            <a:xfrm>
              <a:off x="3631" y="1563"/>
              <a:ext cx="105" cy="2"/>
            </a:xfrm>
            <a:prstGeom prst="rect">
              <a:avLst/>
            </a:prstGeom>
            <a:solidFill>
              <a:srgbClr val="E96F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1" name="Google Shape;1471;p68"/>
            <p:cNvSpPr/>
            <p:nvPr/>
          </p:nvSpPr>
          <p:spPr>
            <a:xfrm>
              <a:off x="3631" y="1565"/>
              <a:ext cx="105" cy="1"/>
            </a:xfrm>
            <a:prstGeom prst="rect">
              <a:avLst/>
            </a:prstGeom>
            <a:solidFill>
              <a:srgbClr val="E86E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2" name="Google Shape;1472;p68"/>
            <p:cNvSpPr/>
            <p:nvPr/>
          </p:nvSpPr>
          <p:spPr>
            <a:xfrm>
              <a:off x="3631" y="1566"/>
              <a:ext cx="105" cy="1"/>
            </a:xfrm>
            <a:prstGeom prst="rect">
              <a:avLst/>
            </a:prstGeom>
            <a:solidFill>
              <a:srgbClr val="E76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3" name="Google Shape;1473;p68"/>
            <p:cNvSpPr/>
            <p:nvPr/>
          </p:nvSpPr>
          <p:spPr>
            <a:xfrm>
              <a:off x="3631" y="1567"/>
              <a:ext cx="105" cy="2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4" name="Google Shape;1474;p68"/>
            <p:cNvSpPr/>
            <p:nvPr/>
          </p:nvSpPr>
          <p:spPr>
            <a:xfrm>
              <a:off x="3631" y="1569"/>
              <a:ext cx="105" cy="1"/>
            </a:xfrm>
            <a:prstGeom prst="rect">
              <a:avLst/>
            </a:prstGeom>
            <a:solidFill>
              <a:srgbClr val="E56B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5" name="Google Shape;1475;p68"/>
            <p:cNvSpPr/>
            <p:nvPr/>
          </p:nvSpPr>
          <p:spPr>
            <a:xfrm>
              <a:off x="3631" y="1570"/>
              <a:ext cx="105" cy="1"/>
            </a:xfrm>
            <a:prstGeom prst="rect">
              <a:avLst/>
            </a:prstGeom>
            <a:solidFill>
              <a:srgbClr val="E66C1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6" name="Google Shape;1476;p68"/>
            <p:cNvSpPr/>
            <p:nvPr/>
          </p:nvSpPr>
          <p:spPr>
            <a:xfrm>
              <a:off x="3632" y="1526"/>
              <a:ext cx="103" cy="43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6" y="5"/>
                  </a:moveTo>
                  <a:cubicBezTo>
                    <a:pt x="10" y="0"/>
                    <a:pt x="67" y="1"/>
                    <a:pt x="95" y="11"/>
                  </a:cubicBezTo>
                  <a:cubicBezTo>
                    <a:pt x="103" y="14"/>
                    <a:pt x="94" y="30"/>
                    <a:pt x="89" y="37"/>
                  </a:cubicBezTo>
                  <a:cubicBezTo>
                    <a:pt x="85" y="42"/>
                    <a:pt x="76" y="41"/>
                    <a:pt x="70" y="43"/>
                  </a:cubicBezTo>
                  <a:cubicBezTo>
                    <a:pt x="0" y="36"/>
                    <a:pt x="2" y="10"/>
                    <a:pt x="6" y="5"/>
                  </a:cubicBez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7" name="Google Shape;1477;p68"/>
            <p:cNvSpPr/>
            <p:nvPr/>
          </p:nvSpPr>
          <p:spPr>
            <a:xfrm>
              <a:off x="3799" y="1320"/>
              <a:ext cx="61" cy="134"/>
            </a:xfrm>
            <a:custGeom>
              <a:avLst/>
              <a:gdLst/>
              <a:ahLst/>
              <a:cxnLst/>
              <a:rect l="l" t="t" r="r" b="b"/>
              <a:pathLst>
                <a:path w="61" h="134" extrusionOk="0">
                  <a:moveTo>
                    <a:pt x="0" y="70"/>
                  </a:moveTo>
                  <a:cubicBezTo>
                    <a:pt x="2" y="59"/>
                    <a:pt x="3" y="49"/>
                    <a:pt x="6" y="38"/>
                  </a:cubicBezTo>
                  <a:cubicBezTo>
                    <a:pt x="9" y="25"/>
                    <a:pt x="19" y="0"/>
                    <a:pt x="19" y="0"/>
                  </a:cubicBezTo>
                  <a:cubicBezTo>
                    <a:pt x="61" y="65"/>
                    <a:pt x="45" y="23"/>
                    <a:pt x="37" y="134"/>
                  </a:cubicBezTo>
                  <a:cubicBezTo>
                    <a:pt x="29" y="132"/>
                    <a:pt x="19" y="133"/>
                    <a:pt x="12" y="128"/>
                  </a:cubicBezTo>
                  <a:cubicBezTo>
                    <a:pt x="7" y="123"/>
                    <a:pt x="6" y="108"/>
                    <a:pt x="6" y="10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8" name="Google Shape;1478;p68"/>
            <p:cNvSpPr/>
            <p:nvPr/>
          </p:nvSpPr>
          <p:spPr>
            <a:xfrm>
              <a:off x="3504" y="1348"/>
              <a:ext cx="57" cy="133"/>
            </a:xfrm>
            <a:custGeom>
              <a:avLst/>
              <a:gdLst/>
              <a:ahLst/>
              <a:cxnLst/>
              <a:rect l="l" t="t" r="r" b="b"/>
              <a:pathLst>
                <a:path w="57" h="133" extrusionOk="0">
                  <a:moveTo>
                    <a:pt x="57" y="36"/>
                  </a:moveTo>
                  <a:cubicBezTo>
                    <a:pt x="49" y="25"/>
                    <a:pt x="44" y="10"/>
                    <a:pt x="32" y="4"/>
                  </a:cubicBezTo>
                  <a:cubicBezTo>
                    <a:pt x="26" y="0"/>
                    <a:pt x="17" y="4"/>
                    <a:pt x="13" y="10"/>
                  </a:cubicBezTo>
                  <a:cubicBezTo>
                    <a:pt x="5" y="21"/>
                    <a:pt x="0" y="48"/>
                    <a:pt x="0" y="48"/>
                  </a:cubicBezTo>
                  <a:cubicBezTo>
                    <a:pt x="1" y="54"/>
                    <a:pt x="10" y="122"/>
                    <a:pt x="19" y="125"/>
                  </a:cubicBezTo>
                  <a:cubicBezTo>
                    <a:pt x="42" y="133"/>
                    <a:pt x="32" y="132"/>
                    <a:pt x="51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9" name="Google Shape;1479;p68"/>
            <p:cNvSpPr/>
            <p:nvPr/>
          </p:nvSpPr>
          <p:spPr>
            <a:xfrm>
              <a:off x="3256" y="1632"/>
              <a:ext cx="934" cy="621"/>
            </a:xfrm>
            <a:custGeom>
              <a:avLst/>
              <a:gdLst/>
              <a:ahLst/>
              <a:cxnLst/>
              <a:rect l="l" t="t" r="r" b="b"/>
              <a:pathLst>
                <a:path w="15554" h="10357" extrusionOk="0">
                  <a:moveTo>
                    <a:pt x="6467" y="321"/>
                  </a:moveTo>
                  <a:cubicBezTo>
                    <a:pt x="6249" y="865"/>
                    <a:pt x="6262" y="764"/>
                    <a:pt x="6147" y="1281"/>
                  </a:cubicBezTo>
                  <a:cubicBezTo>
                    <a:pt x="6108" y="1458"/>
                    <a:pt x="6130" y="1657"/>
                    <a:pt x="6040" y="1815"/>
                  </a:cubicBezTo>
                  <a:cubicBezTo>
                    <a:pt x="5977" y="1926"/>
                    <a:pt x="5848" y="2013"/>
                    <a:pt x="5721" y="2028"/>
                  </a:cubicBezTo>
                  <a:cubicBezTo>
                    <a:pt x="4944" y="2122"/>
                    <a:pt x="4157" y="2099"/>
                    <a:pt x="3375" y="2135"/>
                  </a:cubicBezTo>
                  <a:cubicBezTo>
                    <a:pt x="3269" y="2206"/>
                    <a:pt x="3146" y="2258"/>
                    <a:pt x="3055" y="2348"/>
                  </a:cubicBezTo>
                  <a:cubicBezTo>
                    <a:pt x="2965" y="2439"/>
                    <a:pt x="2942" y="2588"/>
                    <a:pt x="2842" y="2669"/>
                  </a:cubicBezTo>
                  <a:cubicBezTo>
                    <a:pt x="2755" y="2739"/>
                    <a:pt x="2629" y="2740"/>
                    <a:pt x="2522" y="2775"/>
                  </a:cubicBezTo>
                  <a:cubicBezTo>
                    <a:pt x="2416" y="3096"/>
                    <a:pt x="2432" y="3140"/>
                    <a:pt x="2203" y="3416"/>
                  </a:cubicBezTo>
                  <a:cubicBezTo>
                    <a:pt x="2106" y="3531"/>
                    <a:pt x="1975" y="3617"/>
                    <a:pt x="1883" y="3736"/>
                  </a:cubicBezTo>
                  <a:cubicBezTo>
                    <a:pt x="1726" y="3938"/>
                    <a:pt x="1599" y="4163"/>
                    <a:pt x="1456" y="4376"/>
                  </a:cubicBezTo>
                  <a:cubicBezTo>
                    <a:pt x="1385" y="4483"/>
                    <a:pt x="1284" y="4575"/>
                    <a:pt x="1243" y="4696"/>
                  </a:cubicBezTo>
                  <a:cubicBezTo>
                    <a:pt x="975" y="5501"/>
                    <a:pt x="1337" y="4509"/>
                    <a:pt x="923" y="5337"/>
                  </a:cubicBezTo>
                  <a:cubicBezTo>
                    <a:pt x="750" y="5684"/>
                    <a:pt x="909" y="5671"/>
                    <a:pt x="604" y="5977"/>
                  </a:cubicBezTo>
                  <a:cubicBezTo>
                    <a:pt x="513" y="6068"/>
                    <a:pt x="390" y="6119"/>
                    <a:pt x="284" y="6190"/>
                  </a:cubicBezTo>
                  <a:cubicBezTo>
                    <a:pt x="284" y="6190"/>
                    <a:pt x="0" y="6831"/>
                    <a:pt x="284" y="6831"/>
                  </a:cubicBezTo>
                  <a:cubicBezTo>
                    <a:pt x="412" y="6831"/>
                    <a:pt x="426" y="6617"/>
                    <a:pt x="497" y="6510"/>
                  </a:cubicBezTo>
                  <a:cubicBezTo>
                    <a:pt x="568" y="6617"/>
                    <a:pt x="710" y="6702"/>
                    <a:pt x="710" y="6831"/>
                  </a:cubicBezTo>
                  <a:cubicBezTo>
                    <a:pt x="710" y="7056"/>
                    <a:pt x="497" y="7471"/>
                    <a:pt x="497" y="7471"/>
                  </a:cubicBezTo>
                  <a:cubicBezTo>
                    <a:pt x="533" y="7613"/>
                    <a:pt x="468" y="7952"/>
                    <a:pt x="604" y="7898"/>
                  </a:cubicBezTo>
                  <a:cubicBezTo>
                    <a:pt x="842" y="7803"/>
                    <a:pt x="1030" y="7258"/>
                    <a:pt x="1030" y="7258"/>
                  </a:cubicBezTo>
                  <a:cubicBezTo>
                    <a:pt x="1265" y="8435"/>
                    <a:pt x="899" y="8210"/>
                    <a:pt x="1563" y="8431"/>
                  </a:cubicBezTo>
                  <a:cubicBezTo>
                    <a:pt x="1599" y="8147"/>
                    <a:pt x="1431" y="7737"/>
                    <a:pt x="1670" y="7578"/>
                  </a:cubicBezTo>
                  <a:cubicBezTo>
                    <a:pt x="1857" y="7453"/>
                    <a:pt x="1670" y="8147"/>
                    <a:pt x="1883" y="8218"/>
                  </a:cubicBezTo>
                  <a:lnTo>
                    <a:pt x="2203" y="8325"/>
                  </a:lnTo>
                  <a:cubicBezTo>
                    <a:pt x="2238" y="8218"/>
                    <a:pt x="2309" y="8117"/>
                    <a:pt x="2309" y="8005"/>
                  </a:cubicBezTo>
                  <a:cubicBezTo>
                    <a:pt x="2309" y="7858"/>
                    <a:pt x="2056" y="7578"/>
                    <a:pt x="2203" y="7578"/>
                  </a:cubicBezTo>
                  <a:cubicBezTo>
                    <a:pt x="2459" y="7578"/>
                    <a:pt x="2842" y="8005"/>
                    <a:pt x="2842" y="8005"/>
                  </a:cubicBezTo>
                  <a:cubicBezTo>
                    <a:pt x="2913" y="7898"/>
                    <a:pt x="3055" y="7813"/>
                    <a:pt x="3055" y="7684"/>
                  </a:cubicBezTo>
                  <a:cubicBezTo>
                    <a:pt x="3055" y="7092"/>
                    <a:pt x="2885" y="7072"/>
                    <a:pt x="2522" y="6831"/>
                  </a:cubicBezTo>
                  <a:cubicBezTo>
                    <a:pt x="2558" y="6368"/>
                    <a:pt x="2517" y="5893"/>
                    <a:pt x="2629" y="5443"/>
                  </a:cubicBezTo>
                  <a:cubicBezTo>
                    <a:pt x="2716" y="5096"/>
                    <a:pt x="3039" y="5131"/>
                    <a:pt x="3269" y="5016"/>
                  </a:cubicBezTo>
                  <a:cubicBezTo>
                    <a:pt x="4095" y="4603"/>
                    <a:pt x="3104" y="4964"/>
                    <a:pt x="3908" y="4696"/>
                  </a:cubicBezTo>
                  <a:cubicBezTo>
                    <a:pt x="4299" y="4732"/>
                    <a:pt x="4694" y="4735"/>
                    <a:pt x="5081" y="4803"/>
                  </a:cubicBezTo>
                  <a:cubicBezTo>
                    <a:pt x="5302" y="4842"/>
                    <a:pt x="5721" y="5016"/>
                    <a:pt x="5721" y="5016"/>
                  </a:cubicBezTo>
                  <a:cubicBezTo>
                    <a:pt x="6058" y="5524"/>
                    <a:pt x="5893" y="5215"/>
                    <a:pt x="6147" y="5977"/>
                  </a:cubicBezTo>
                  <a:lnTo>
                    <a:pt x="6254" y="6297"/>
                  </a:lnTo>
                  <a:lnTo>
                    <a:pt x="6360" y="6617"/>
                  </a:lnTo>
                  <a:cubicBezTo>
                    <a:pt x="6396" y="7827"/>
                    <a:pt x="6330" y="9044"/>
                    <a:pt x="6467" y="10246"/>
                  </a:cubicBezTo>
                  <a:cubicBezTo>
                    <a:pt x="6480" y="10357"/>
                    <a:pt x="6674" y="10352"/>
                    <a:pt x="6787" y="10352"/>
                  </a:cubicBezTo>
                  <a:cubicBezTo>
                    <a:pt x="7038" y="10352"/>
                    <a:pt x="7284" y="10281"/>
                    <a:pt x="7533" y="10246"/>
                  </a:cubicBezTo>
                  <a:cubicBezTo>
                    <a:pt x="7941" y="10110"/>
                    <a:pt x="8196" y="10006"/>
                    <a:pt x="8599" y="9926"/>
                  </a:cubicBezTo>
                  <a:cubicBezTo>
                    <a:pt x="8811" y="9883"/>
                    <a:pt x="9027" y="9866"/>
                    <a:pt x="9238" y="9819"/>
                  </a:cubicBezTo>
                  <a:cubicBezTo>
                    <a:pt x="9348" y="9794"/>
                    <a:pt x="9447" y="9728"/>
                    <a:pt x="9558" y="9712"/>
                  </a:cubicBezTo>
                  <a:cubicBezTo>
                    <a:pt x="9947" y="9657"/>
                    <a:pt x="10340" y="9641"/>
                    <a:pt x="10731" y="9605"/>
                  </a:cubicBezTo>
                  <a:cubicBezTo>
                    <a:pt x="10695" y="9001"/>
                    <a:pt x="10703" y="8392"/>
                    <a:pt x="10624" y="7791"/>
                  </a:cubicBezTo>
                  <a:cubicBezTo>
                    <a:pt x="10595" y="7568"/>
                    <a:pt x="10482" y="7364"/>
                    <a:pt x="10411" y="7151"/>
                  </a:cubicBezTo>
                  <a:lnTo>
                    <a:pt x="10305" y="6831"/>
                  </a:lnTo>
                  <a:cubicBezTo>
                    <a:pt x="10269" y="6582"/>
                    <a:pt x="10239" y="6332"/>
                    <a:pt x="10198" y="6084"/>
                  </a:cubicBezTo>
                  <a:cubicBezTo>
                    <a:pt x="10168" y="5905"/>
                    <a:pt x="10121" y="5729"/>
                    <a:pt x="10091" y="5550"/>
                  </a:cubicBezTo>
                  <a:cubicBezTo>
                    <a:pt x="10050" y="5302"/>
                    <a:pt x="10020" y="5052"/>
                    <a:pt x="9985" y="4803"/>
                  </a:cubicBezTo>
                  <a:cubicBezTo>
                    <a:pt x="10020" y="4554"/>
                    <a:pt x="9979" y="4281"/>
                    <a:pt x="10091" y="4056"/>
                  </a:cubicBezTo>
                  <a:cubicBezTo>
                    <a:pt x="10142" y="3955"/>
                    <a:pt x="10299" y="3949"/>
                    <a:pt x="10411" y="3949"/>
                  </a:cubicBezTo>
                  <a:cubicBezTo>
                    <a:pt x="10698" y="3949"/>
                    <a:pt x="10980" y="4020"/>
                    <a:pt x="11264" y="4056"/>
                  </a:cubicBezTo>
                  <a:cubicBezTo>
                    <a:pt x="12117" y="4625"/>
                    <a:pt x="11086" y="3878"/>
                    <a:pt x="11797" y="4589"/>
                  </a:cubicBezTo>
                  <a:cubicBezTo>
                    <a:pt x="11888" y="4680"/>
                    <a:pt x="12010" y="4732"/>
                    <a:pt x="12117" y="4803"/>
                  </a:cubicBezTo>
                  <a:cubicBezTo>
                    <a:pt x="12614" y="5550"/>
                    <a:pt x="12330" y="5301"/>
                    <a:pt x="12863" y="5657"/>
                  </a:cubicBezTo>
                  <a:lnTo>
                    <a:pt x="13289" y="6297"/>
                  </a:lnTo>
                  <a:lnTo>
                    <a:pt x="13503" y="6617"/>
                  </a:lnTo>
                  <a:cubicBezTo>
                    <a:pt x="13538" y="6759"/>
                    <a:pt x="13583" y="6900"/>
                    <a:pt x="13609" y="7044"/>
                  </a:cubicBezTo>
                  <a:cubicBezTo>
                    <a:pt x="13654" y="7292"/>
                    <a:pt x="13603" y="7566"/>
                    <a:pt x="13716" y="7791"/>
                  </a:cubicBezTo>
                  <a:cubicBezTo>
                    <a:pt x="13766" y="7892"/>
                    <a:pt x="13929" y="7862"/>
                    <a:pt x="14036" y="7898"/>
                  </a:cubicBezTo>
                  <a:cubicBezTo>
                    <a:pt x="14289" y="7136"/>
                    <a:pt x="14124" y="7070"/>
                    <a:pt x="14462" y="7578"/>
                  </a:cubicBezTo>
                  <a:cubicBezTo>
                    <a:pt x="14533" y="7471"/>
                    <a:pt x="14618" y="7372"/>
                    <a:pt x="14675" y="7258"/>
                  </a:cubicBezTo>
                  <a:cubicBezTo>
                    <a:pt x="14878" y="6851"/>
                    <a:pt x="14614" y="6881"/>
                    <a:pt x="15102" y="7044"/>
                  </a:cubicBezTo>
                  <a:cubicBezTo>
                    <a:pt x="15173" y="6937"/>
                    <a:pt x="15315" y="6852"/>
                    <a:pt x="15315" y="6724"/>
                  </a:cubicBezTo>
                  <a:cubicBezTo>
                    <a:pt x="15315" y="6107"/>
                    <a:pt x="14711" y="6665"/>
                    <a:pt x="15421" y="6190"/>
                  </a:cubicBezTo>
                  <a:cubicBezTo>
                    <a:pt x="15178" y="5458"/>
                    <a:pt x="15554" y="6279"/>
                    <a:pt x="14782" y="5763"/>
                  </a:cubicBezTo>
                  <a:cubicBezTo>
                    <a:pt x="14688" y="5701"/>
                    <a:pt x="14780" y="5485"/>
                    <a:pt x="14675" y="5443"/>
                  </a:cubicBezTo>
                  <a:cubicBezTo>
                    <a:pt x="14376" y="5324"/>
                    <a:pt x="14036" y="5372"/>
                    <a:pt x="13716" y="5337"/>
                  </a:cubicBezTo>
                  <a:cubicBezTo>
                    <a:pt x="13488" y="5260"/>
                    <a:pt x="13246" y="5211"/>
                    <a:pt x="13076" y="5016"/>
                  </a:cubicBezTo>
                  <a:cubicBezTo>
                    <a:pt x="12907" y="4823"/>
                    <a:pt x="12731" y="4619"/>
                    <a:pt x="12650" y="4376"/>
                  </a:cubicBezTo>
                  <a:cubicBezTo>
                    <a:pt x="12543" y="4055"/>
                    <a:pt x="12560" y="4012"/>
                    <a:pt x="12330" y="3736"/>
                  </a:cubicBezTo>
                  <a:cubicBezTo>
                    <a:pt x="12035" y="3382"/>
                    <a:pt x="11995" y="3493"/>
                    <a:pt x="11797" y="3095"/>
                  </a:cubicBezTo>
                  <a:cubicBezTo>
                    <a:pt x="11747" y="2995"/>
                    <a:pt x="11770" y="2855"/>
                    <a:pt x="11690" y="2775"/>
                  </a:cubicBezTo>
                  <a:cubicBezTo>
                    <a:pt x="11611" y="2696"/>
                    <a:pt x="11469" y="2723"/>
                    <a:pt x="11371" y="2669"/>
                  </a:cubicBezTo>
                  <a:cubicBezTo>
                    <a:pt x="11147" y="2544"/>
                    <a:pt x="10944" y="2384"/>
                    <a:pt x="10731" y="2242"/>
                  </a:cubicBezTo>
                  <a:cubicBezTo>
                    <a:pt x="10417" y="2032"/>
                    <a:pt x="10194" y="1843"/>
                    <a:pt x="9771" y="1815"/>
                  </a:cubicBezTo>
                  <a:lnTo>
                    <a:pt x="8172" y="1708"/>
                  </a:lnTo>
                  <a:cubicBezTo>
                    <a:pt x="8066" y="1672"/>
                    <a:pt x="7932" y="1681"/>
                    <a:pt x="7853" y="1601"/>
                  </a:cubicBezTo>
                  <a:cubicBezTo>
                    <a:pt x="7773" y="1522"/>
                    <a:pt x="7773" y="1390"/>
                    <a:pt x="7746" y="1281"/>
                  </a:cubicBezTo>
                  <a:cubicBezTo>
                    <a:pt x="7591" y="659"/>
                    <a:pt x="7639" y="715"/>
                    <a:pt x="76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0" name="Google Shape;1480;p68"/>
            <p:cNvSpPr/>
            <p:nvPr/>
          </p:nvSpPr>
          <p:spPr>
            <a:xfrm>
              <a:off x="3612" y="2208"/>
              <a:ext cx="430" cy="450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solidFill>
              <a:srgbClr val="C55A1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1" name="Google Shape;1481;p68"/>
            <p:cNvSpPr/>
            <p:nvPr/>
          </p:nvSpPr>
          <p:spPr>
            <a:xfrm>
              <a:off x="3612" y="2208"/>
              <a:ext cx="430" cy="449"/>
            </a:xfrm>
            <a:custGeom>
              <a:avLst/>
              <a:gdLst/>
              <a:ahLst/>
              <a:cxnLst/>
              <a:rect l="l" t="t" r="r" b="b"/>
              <a:pathLst>
                <a:path w="7155" h="7501" extrusionOk="0">
                  <a:moveTo>
                    <a:pt x="534" y="534"/>
                  </a:moveTo>
                  <a:cubicBezTo>
                    <a:pt x="427" y="712"/>
                    <a:pt x="307" y="882"/>
                    <a:pt x="214" y="1068"/>
                  </a:cubicBezTo>
                  <a:cubicBezTo>
                    <a:pt x="137" y="1221"/>
                    <a:pt x="35" y="1678"/>
                    <a:pt x="0" y="1815"/>
                  </a:cubicBezTo>
                  <a:cubicBezTo>
                    <a:pt x="36" y="3060"/>
                    <a:pt x="45" y="4307"/>
                    <a:pt x="107" y="5551"/>
                  </a:cubicBezTo>
                  <a:cubicBezTo>
                    <a:pt x="116" y="5732"/>
                    <a:pt x="191" y="5905"/>
                    <a:pt x="214" y="6085"/>
                  </a:cubicBezTo>
                  <a:cubicBezTo>
                    <a:pt x="263" y="6475"/>
                    <a:pt x="134" y="6913"/>
                    <a:pt x="321" y="7259"/>
                  </a:cubicBezTo>
                  <a:cubicBezTo>
                    <a:pt x="427" y="7457"/>
                    <a:pt x="961" y="7472"/>
                    <a:pt x="961" y="7472"/>
                  </a:cubicBezTo>
                  <a:cubicBezTo>
                    <a:pt x="1815" y="7437"/>
                    <a:pt x="2679" y="7501"/>
                    <a:pt x="3523" y="7366"/>
                  </a:cubicBezTo>
                  <a:cubicBezTo>
                    <a:pt x="3634" y="7348"/>
                    <a:pt x="3630" y="7158"/>
                    <a:pt x="3630" y="7045"/>
                  </a:cubicBezTo>
                  <a:cubicBezTo>
                    <a:pt x="3630" y="6511"/>
                    <a:pt x="3559" y="5978"/>
                    <a:pt x="3523" y="5444"/>
                  </a:cubicBezTo>
                  <a:cubicBezTo>
                    <a:pt x="3559" y="5338"/>
                    <a:pt x="3532" y="5180"/>
                    <a:pt x="3630" y="5124"/>
                  </a:cubicBezTo>
                  <a:cubicBezTo>
                    <a:pt x="4019" y="4902"/>
                    <a:pt x="4419" y="5047"/>
                    <a:pt x="4804" y="5124"/>
                  </a:cubicBezTo>
                  <a:cubicBezTo>
                    <a:pt x="4875" y="5231"/>
                    <a:pt x="4973" y="5324"/>
                    <a:pt x="5018" y="5444"/>
                  </a:cubicBezTo>
                  <a:cubicBezTo>
                    <a:pt x="5081" y="5614"/>
                    <a:pt x="5085" y="5801"/>
                    <a:pt x="5124" y="5978"/>
                  </a:cubicBezTo>
                  <a:cubicBezTo>
                    <a:pt x="5156" y="6121"/>
                    <a:pt x="5189" y="6265"/>
                    <a:pt x="5231" y="6405"/>
                  </a:cubicBezTo>
                  <a:cubicBezTo>
                    <a:pt x="5296" y="6621"/>
                    <a:pt x="5445" y="7045"/>
                    <a:pt x="5445" y="7045"/>
                  </a:cubicBezTo>
                  <a:cubicBezTo>
                    <a:pt x="5978" y="7010"/>
                    <a:pt x="6527" y="7068"/>
                    <a:pt x="7046" y="6939"/>
                  </a:cubicBezTo>
                  <a:cubicBezTo>
                    <a:pt x="7155" y="6911"/>
                    <a:pt x="7152" y="6731"/>
                    <a:pt x="7152" y="6619"/>
                  </a:cubicBezTo>
                  <a:cubicBezTo>
                    <a:pt x="7152" y="6084"/>
                    <a:pt x="7105" y="5549"/>
                    <a:pt x="7046" y="5017"/>
                  </a:cubicBezTo>
                  <a:cubicBezTo>
                    <a:pt x="6992" y="4535"/>
                    <a:pt x="6695" y="4607"/>
                    <a:pt x="6512" y="4057"/>
                  </a:cubicBezTo>
                  <a:lnTo>
                    <a:pt x="6298" y="3416"/>
                  </a:lnTo>
                  <a:cubicBezTo>
                    <a:pt x="6263" y="3309"/>
                    <a:pt x="6254" y="3190"/>
                    <a:pt x="6192" y="3096"/>
                  </a:cubicBezTo>
                  <a:cubicBezTo>
                    <a:pt x="6121" y="2989"/>
                    <a:pt x="6036" y="2891"/>
                    <a:pt x="5978" y="2776"/>
                  </a:cubicBezTo>
                  <a:cubicBezTo>
                    <a:pt x="5928" y="2675"/>
                    <a:pt x="5902" y="2564"/>
                    <a:pt x="5872" y="2456"/>
                  </a:cubicBezTo>
                  <a:cubicBezTo>
                    <a:pt x="5826" y="2296"/>
                    <a:pt x="5743" y="1879"/>
                    <a:pt x="5658" y="1708"/>
                  </a:cubicBezTo>
                  <a:cubicBezTo>
                    <a:pt x="5601" y="1594"/>
                    <a:pt x="5502" y="1503"/>
                    <a:pt x="5445" y="1388"/>
                  </a:cubicBezTo>
                  <a:cubicBezTo>
                    <a:pt x="5316" y="1130"/>
                    <a:pt x="5379" y="952"/>
                    <a:pt x="5124" y="748"/>
                  </a:cubicBezTo>
                  <a:cubicBezTo>
                    <a:pt x="5036" y="677"/>
                    <a:pt x="4911" y="677"/>
                    <a:pt x="4804" y="641"/>
                  </a:cubicBezTo>
                  <a:lnTo>
                    <a:pt x="4591" y="0"/>
                  </a:lnTo>
                </a:path>
              </a:pathLst>
            </a:custGeom>
            <a:no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2" name="Google Shape;1482;p68"/>
            <p:cNvSpPr/>
            <p:nvPr/>
          </p:nvSpPr>
          <p:spPr>
            <a:xfrm>
              <a:off x="3502" y="2656"/>
              <a:ext cx="302" cy="678"/>
            </a:xfrm>
            <a:custGeom>
              <a:avLst/>
              <a:gdLst/>
              <a:ahLst/>
              <a:cxnLst/>
              <a:rect l="l" t="t" r="r" b="b"/>
              <a:pathLst>
                <a:path w="2521" h="5656" extrusionOk="0">
                  <a:moveTo>
                    <a:pt x="1401" y="321"/>
                  </a:moveTo>
                  <a:cubicBezTo>
                    <a:pt x="1383" y="730"/>
                    <a:pt x="1387" y="1140"/>
                    <a:pt x="1347" y="1548"/>
                  </a:cubicBezTo>
                  <a:cubicBezTo>
                    <a:pt x="1333" y="1694"/>
                    <a:pt x="1240" y="1975"/>
                    <a:pt x="1240" y="1975"/>
                  </a:cubicBezTo>
                  <a:cubicBezTo>
                    <a:pt x="1258" y="2188"/>
                    <a:pt x="1252" y="2405"/>
                    <a:pt x="1294" y="2615"/>
                  </a:cubicBezTo>
                  <a:cubicBezTo>
                    <a:pt x="1306" y="2678"/>
                    <a:pt x="1374" y="2717"/>
                    <a:pt x="1401" y="2775"/>
                  </a:cubicBezTo>
                  <a:cubicBezTo>
                    <a:pt x="1446" y="2878"/>
                    <a:pt x="1507" y="3095"/>
                    <a:pt x="1507" y="3095"/>
                  </a:cubicBezTo>
                  <a:cubicBezTo>
                    <a:pt x="1469" y="3709"/>
                    <a:pt x="1687" y="3859"/>
                    <a:pt x="1294" y="4056"/>
                  </a:cubicBezTo>
                  <a:cubicBezTo>
                    <a:pt x="1243" y="4081"/>
                    <a:pt x="1187" y="4091"/>
                    <a:pt x="1134" y="4109"/>
                  </a:cubicBezTo>
                  <a:lnTo>
                    <a:pt x="653" y="3949"/>
                  </a:lnTo>
                  <a:lnTo>
                    <a:pt x="493" y="3896"/>
                  </a:lnTo>
                  <a:cubicBezTo>
                    <a:pt x="369" y="3913"/>
                    <a:pt x="232" y="3893"/>
                    <a:pt x="119" y="3949"/>
                  </a:cubicBezTo>
                  <a:cubicBezTo>
                    <a:pt x="0" y="4009"/>
                    <a:pt x="115" y="4355"/>
                    <a:pt x="119" y="4376"/>
                  </a:cubicBezTo>
                  <a:cubicBezTo>
                    <a:pt x="588" y="4282"/>
                    <a:pt x="364" y="4292"/>
                    <a:pt x="226" y="4429"/>
                  </a:cubicBezTo>
                  <a:cubicBezTo>
                    <a:pt x="181" y="4475"/>
                    <a:pt x="155" y="4536"/>
                    <a:pt x="119" y="4589"/>
                  </a:cubicBezTo>
                  <a:cubicBezTo>
                    <a:pt x="137" y="4643"/>
                    <a:pt x="133" y="4710"/>
                    <a:pt x="173" y="4749"/>
                  </a:cubicBezTo>
                  <a:cubicBezTo>
                    <a:pt x="305" y="4882"/>
                    <a:pt x="481" y="4704"/>
                    <a:pt x="173" y="4909"/>
                  </a:cubicBezTo>
                  <a:cubicBezTo>
                    <a:pt x="191" y="5016"/>
                    <a:pt x="163" y="5142"/>
                    <a:pt x="226" y="5230"/>
                  </a:cubicBezTo>
                  <a:cubicBezTo>
                    <a:pt x="349" y="5401"/>
                    <a:pt x="635" y="5153"/>
                    <a:pt x="280" y="5390"/>
                  </a:cubicBezTo>
                  <a:cubicBezTo>
                    <a:pt x="297" y="5443"/>
                    <a:pt x="287" y="5517"/>
                    <a:pt x="333" y="5550"/>
                  </a:cubicBezTo>
                  <a:cubicBezTo>
                    <a:pt x="425" y="5615"/>
                    <a:pt x="653" y="5656"/>
                    <a:pt x="653" y="5656"/>
                  </a:cubicBezTo>
                  <a:cubicBezTo>
                    <a:pt x="897" y="5596"/>
                    <a:pt x="860" y="5644"/>
                    <a:pt x="1027" y="5443"/>
                  </a:cubicBezTo>
                  <a:cubicBezTo>
                    <a:pt x="1068" y="5394"/>
                    <a:pt x="1071" y="5294"/>
                    <a:pt x="1134" y="5283"/>
                  </a:cubicBezTo>
                  <a:cubicBezTo>
                    <a:pt x="1484" y="5219"/>
                    <a:pt x="1845" y="5247"/>
                    <a:pt x="2201" y="5230"/>
                  </a:cubicBezTo>
                  <a:cubicBezTo>
                    <a:pt x="2255" y="5212"/>
                    <a:pt x="2317" y="5211"/>
                    <a:pt x="2361" y="5176"/>
                  </a:cubicBezTo>
                  <a:cubicBezTo>
                    <a:pt x="2455" y="5101"/>
                    <a:pt x="2486" y="4962"/>
                    <a:pt x="2521" y="4856"/>
                  </a:cubicBezTo>
                  <a:cubicBezTo>
                    <a:pt x="2504" y="4660"/>
                    <a:pt x="2502" y="4463"/>
                    <a:pt x="2468" y="4269"/>
                  </a:cubicBezTo>
                  <a:cubicBezTo>
                    <a:pt x="2375" y="3742"/>
                    <a:pt x="2404" y="4126"/>
                    <a:pt x="2255" y="3789"/>
                  </a:cubicBezTo>
                  <a:lnTo>
                    <a:pt x="2094" y="3309"/>
                  </a:lnTo>
                  <a:lnTo>
                    <a:pt x="2041" y="3149"/>
                  </a:lnTo>
                  <a:cubicBezTo>
                    <a:pt x="2059" y="2953"/>
                    <a:pt x="2068" y="2756"/>
                    <a:pt x="2094" y="2562"/>
                  </a:cubicBezTo>
                  <a:cubicBezTo>
                    <a:pt x="2104" y="2489"/>
                    <a:pt x="2133" y="2420"/>
                    <a:pt x="2148" y="2348"/>
                  </a:cubicBezTo>
                  <a:cubicBezTo>
                    <a:pt x="2169" y="2242"/>
                    <a:pt x="2183" y="2135"/>
                    <a:pt x="2201" y="2028"/>
                  </a:cubicBezTo>
                  <a:cubicBezTo>
                    <a:pt x="2079" y="1539"/>
                    <a:pt x="2176" y="1723"/>
                    <a:pt x="1988" y="1441"/>
                  </a:cubicBezTo>
                  <a:cubicBezTo>
                    <a:pt x="1970" y="1281"/>
                    <a:pt x="1959" y="1120"/>
                    <a:pt x="1934" y="961"/>
                  </a:cubicBezTo>
                  <a:cubicBezTo>
                    <a:pt x="1906" y="782"/>
                    <a:pt x="1828" y="609"/>
                    <a:pt x="1828" y="427"/>
                  </a:cubicBezTo>
                  <a:lnTo>
                    <a:pt x="182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3" name="Google Shape;1483;p68"/>
            <p:cNvSpPr/>
            <p:nvPr/>
          </p:nvSpPr>
          <p:spPr>
            <a:xfrm>
              <a:off x="3876" y="2637"/>
              <a:ext cx="289" cy="678"/>
            </a:xfrm>
            <a:custGeom>
              <a:avLst/>
              <a:gdLst/>
              <a:ahLst/>
              <a:cxnLst/>
              <a:rect l="l" t="t" r="r" b="b"/>
              <a:pathLst>
                <a:path w="2407" h="5656" extrusionOk="0">
                  <a:moveTo>
                    <a:pt x="1070" y="321"/>
                  </a:moveTo>
                  <a:cubicBezTo>
                    <a:pt x="1087" y="730"/>
                    <a:pt x="1084" y="1140"/>
                    <a:pt x="1121" y="1548"/>
                  </a:cubicBezTo>
                  <a:cubicBezTo>
                    <a:pt x="1135" y="1694"/>
                    <a:pt x="1223" y="1975"/>
                    <a:pt x="1223" y="1975"/>
                  </a:cubicBezTo>
                  <a:cubicBezTo>
                    <a:pt x="1206" y="2188"/>
                    <a:pt x="1212" y="2405"/>
                    <a:pt x="1172" y="2615"/>
                  </a:cubicBezTo>
                  <a:cubicBezTo>
                    <a:pt x="1160" y="2678"/>
                    <a:pt x="1095" y="2717"/>
                    <a:pt x="1070" y="2775"/>
                  </a:cubicBezTo>
                  <a:cubicBezTo>
                    <a:pt x="1027" y="2878"/>
                    <a:pt x="968" y="3095"/>
                    <a:pt x="968" y="3095"/>
                  </a:cubicBezTo>
                  <a:cubicBezTo>
                    <a:pt x="1005" y="3709"/>
                    <a:pt x="797" y="3859"/>
                    <a:pt x="1172" y="4056"/>
                  </a:cubicBezTo>
                  <a:cubicBezTo>
                    <a:pt x="1220" y="4081"/>
                    <a:pt x="1274" y="4091"/>
                    <a:pt x="1325" y="4109"/>
                  </a:cubicBezTo>
                  <a:lnTo>
                    <a:pt x="1783" y="3949"/>
                  </a:lnTo>
                  <a:lnTo>
                    <a:pt x="1936" y="3896"/>
                  </a:lnTo>
                  <a:cubicBezTo>
                    <a:pt x="2055" y="3913"/>
                    <a:pt x="2186" y="3893"/>
                    <a:pt x="2293" y="3949"/>
                  </a:cubicBezTo>
                  <a:cubicBezTo>
                    <a:pt x="2407" y="4009"/>
                    <a:pt x="2297" y="4355"/>
                    <a:pt x="2293" y="4376"/>
                  </a:cubicBezTo>
                  <a:cubicBezTo>
                    <a:pt x="1846" y="4282"/>
                    <a:pt x="2060" y="4292"/>
                    <a:pt x="2191" y="4429"/>
                  </a:cubicBezTo>
                  <a:cubicBezTo>
                    <a:pt x="2234" y="4475"/>
                    <a:pt x="2259" y="4536"/>
                    <a:pt x="2293" y="4589"/>
                  </a:cubicBezTo>
                  <a:cubicBezTo>
                    <a:pt x="2276" y="4643"/>
                    <a:pt x="2280" y="4710"/>
                    <a:pt x="2242" y="4749"/>
                  </a:cubicBezTo>
                  <a:cubicBezTo>
                    <a:pt x="2115" y="4882"/>
                    <a:pt x="1948" y="4704"/>
                    <a:pt x="2242" y="4909"/>
                  </a:cubicBezTo>
                  <a:cubicBezTo>
                    <a:pt x="2225" y="5016"/>
                    <a:pt x="2251" y="5142"/>
                    <a:pt x="2191" y="5230"/>
                  </a:cubicBezTo>
                  <a:cubicBezTo>
                    <a:pt x="2074" y="5401"/>
                    <a:pt x="1801" y="5153"/>
                    <a:pt x="2140" y="5390"/>
                  </a:cubicBezTo>
                  <a:cubicBezTo>
                    <a:pt x="2123" y="5443"/>
                    <a:pt x="2133" y="5517"/>
                    <a:pt x="2089" y="5550"/>
                  </a:cubicBezTo>
                  <a:cubicBezTo>
                    <a:pt x="2002" y="5615"/>
                    <a:pt x="1783" y="5656"/>
                    <a:pt x="1783" y="5656"/>
                  </a:cubicBezTo>
                  <a:cubicBezTo>
                    <a:pt x="1551" y="5596"/>
                    <a:pt x="1587" y="5644"/>
                    <a:pt x="1427" y="5443"/>
                  </a:cubicBezTo>
                  <a:cubicBezTo>
                    <a:pt x="1388" y="5394"/>
                    <a:pt x="1385" y="5294"/>
                    <a:pt x="1325" y="5283"/>
                  </a:cubicBezTo>
                  <a:cubicBezTo>
                    <a:pt x="990" y="5219"/>
                    <a:pt x="646" y="5247"/>
                    <a:pt x="306" y="5230"/>
                  </a:cubicBezTo>
                  <a:cubicBezTo>
                    <a:pt x="255" y="5212"/>
                    <a:pt x="195" y="5211"/>
                    <a:pt x="153" y="5176"/>
                  </a:cubicBezTo>
                  <a:cubicBezTo>
                    <a:pt x="64" y="5101"/>
                    <a:pt x="34" y="4962"/>
                    <a:pt x="0" y="4856"/>
                  </a:cubicBezTo>
                  <a:cubicBezTo>
                    <a:pt x="17" y="4660"/>
                    <a:pt x="19" y="4463"/>
                    <a:pt x="51" y="4269"/>
                  </a:cubicBezTo>
                  <a:cubicBezTo>
                    <a:pt x="140" y="3742"/>
                    <a:pt x="112" y="4126"/>
                    <a:pt x="255" y="3789"/>
                  </a:cubicBezTo>
                  <a:lnTo>
                    <a:pt x="408" y="3309"/>
                  </a:lnTo>
                  <a:lnTo>
                    <a:pt x="459" y="3149"/>
                  </a:lnTo>
                  <a:cubicBezTo>
                    <a:pt x="442" y="2953"/>
                    <a:pt x="433" y="2756"/>
                    <a:pt x="408" y="2562"/>
                  </a:cubicBezTo>
                  <a:cubicBezTo>
                    <a:pt x="399" y="2489"/>
                    <a:pt x="371" y="2420"/>
                    <a:pt x="357" y="2348"/>
                  </a:cubicBezTo>
                  <a:cubicBezTo>
                    <a:pt x="337" y="2242"/>
                    <a:pt x="323" y="2135"/>
                    <a:pt x="306" y="2028"/>
                  </a:cubicBezTo>
                  <a:cubicBezTo>
                    <a:pt x="423" y="1539"/>
                    <a:pt x="330" y="1723"/>
                    <a:pt x="510" y="1441"/>
                  </a:cubicBezTo>
                  <a:cubicBezTo>
                    <a:pt x="527" y="1281"/>
                    <a:pt x="537" y="1120"/>
                    <a:pt x="561" y="961"/>
                  </a:cubicBezTo>
                  <a:cubicBezTo>
                    <a:pt x="588" y="782"/>
                    <a:pt x="663" y="609"/>
                    <a:pt x="663" y="427"/>
                  </a:cubicBezTo>
                  <a:lnTo>
                    <a:pt x="66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484" name="Google Shape;1484;p68"/>
            <p:cNvCxnSpPr/>
            <p:nvPr/>
          </p:nvCxnSpPr>
          <p:spPr>
            <a:xfrm>
              <a:off x="3561" y="1768"/>
              <a:ext cx="0" cy="1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85" name="Google Shape;1485;p68"/>
            <p:cNvCxnSpPr/>
            <p:nvPr/>
          </p:nvCxnSpPr>
          <p:spPr>
            <a:xfrm>
              <a:off x="3895" y="1761"/>
              <a:ext cx="6" cy="11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86" name="Google Shape;1486;p68"/>
            <p:cNvCxnSpPr/>
            <p:nvPr/>
          </p:nvCxnSpPr>
          <p:spPr>
            <a:xfrm>
              <a:off x="3632" y="1729"/>
              <a:ext cx="9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1487" name="Google Shape;148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417" y="3463924"/>
            <a:ext cx="938865" cy="142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5315" y="2663680"/>
            <a:ext cx="1347333" cy="95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p68"/>
          <p:cNvSpPr/>
          <p:nvPr/>
        </p:nvSpPr>
        <p:spPr>
          <a:xfrm>
            <a:off x="5399554" y="4685984"/>
            <a:ext cx="6604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0" name="Google Shape;1490;p68"/>
          <p:cNvSpPr/>
          <p:nvPr/>
        </p:nvSpPr>
        <p:spPr>
          <a:xfrm flipH="1">
            <a:off x="6123604" y="4674236"/>
            <a:ext cx="711200" cy="716915"/>
          </a:xfrm>
          <a:custGeom>
            <a:avLst/>
            <a:gdLst/>
            <a:ahLst/>
            <a:cxnLst/>
            <a:rect l="l" t="t" r="r" b="b"/>
            <a:pathLst>
              <a:path w="660400" h="717177" extrusionOk="0">
                <a:moveTo>
                  <a:pt x="325120" y="5977"/>
                </a:moveTo>
                <a:cubicBezTo>
                  <a:pt x="365760" y="-2490"/>
                  <a:pt x="523627" y="-4255"/>
                  <a:pt x="619760" y="16137"/>
                </a:cubicBezTo>
                <a:cubicBezTo>
                  <a:pt x="643650" y="21205"/>
                  <a:pt x="660400" y="77097"/>
                  <a:pt x="660400" y="77097"/>
                </a:cubicBezTo>
                <a:cubicBezTo>
                  <a:pt x="639289" y="362097"/>
                  <a:pt x="669075" y="264432"/>
                  <a:pt x="629920" y="381897"/>
                </a:cubicBezTo>
                <a:cubicBezTo>
                  <a:pt x="626533" y="425924"/>
                  <a:pt x="624636" y="470090"/>
                  <a:pt x="619760" y="513977"/>
                </a:cubicBezTo>
                <a:cubicBezTo>
                  <a:pt x="617853" y="531140"/>
                  <a:pt x="611882" y="547660"/>
                  <a:pt x="609600" y="564777"/>
                </a:cubicBezTo>
                <a:cubicBezTo>
                  <a:pt x="605102" y="598514"/>
                  <a:pt x="604615" y="632737"/>
                  <a:pt x="599440" y="666377"/>
                </a:cubicBezTo>
                <a:cubicBezTo>
                  <a:pt x="597812" y="676962"/>
                  <a:pt x="598191" y="690916"/>
                  <a:pt x="589280" y="696857"/>
                </a:cubicBezTo>
                <a:cubicBezTo>
                  <a:pt x="574912" y="706436"/>
                  <a:pt x="555233" y="702829"/>
                  <a:pt x="538480" y="707017"/>
                </a:cubicBezTo>
                <a:cubicBezTo>
                  <a:pt x="528090" y="709614"/>
                  <a:pt x="518160" y="713790"/>
                  <a:pt x="508000" y="717177"/>
                </a:cubicBezTo>
                <a:cubicBezTo>
                  <a:pt x="497840" y="710404"/>
                  <a:pt x="485148" y="706392"/>
                  <a:pt x="477520" y="696857"/>
                </a:cubicBezTo>
                <a:cubicBezTo>
                  <a:pt x="421434" y="626750"/>
                  <a:pt x="524231" y="704291"/>
                  <a:pt x="436880" y="646057"/>
                </a:cubicBezTo>
                <a:cubicBezTo>
                  <a:pt x="389467" y="649444"/>
                  <a:pt x="341451" y="647956"/>
                  <a:pt x="294640" y="656217"/>
                </a:cubicBezTo>
                <a:cubicBezTo>
                  <a:pt x="282615" y="658339"/>
                  <a:pt x="276362" y="676068"/>
                  <a:pt x="264160" y="676537"/>
                </a:cubicBezTo>
                <a:lnTo>
                  <a:pt x="30480" y="666377"/>
                </a:lnTo>
                <a:cubicBezTo>
                  <a:pt x="5945" y="629575"/>
                  <a:pt x="0" y="629690"/>
                  <a:pt x="0" y="574937"/>
                </a:cubicBezTo>
                <a:cubicBezTo>
                  <a:pt x="0" y="466511"/>
                  <a:pt x="900" y="357847"/>
                  <a:pt x="10160" y="249817"/>
                </a:cubicBezTo>
                <a:cubicBezTo>
                  <a:pt x="13628" y="209357"/>
                  <a:pt x="55885" y="215526"/>
                  <a:pt x="81280" y="209177"/>
                </a:cubicBezTo>
                <a:cubicBezTo>
                  <a:pt x="91670" y="206580"/>
                  <a:pt x="101370" y="201614"/>
                  <a:pt x="111760" y="199017"/>
                </a:cubicBezTo>
                <a:cubicBezTo>
                  <a:pt x="151377" y="189113"/>
                  <a:pt x="193537" y="184432"/>
                  <a:pt x="233680" y="178697"/>
                </a:cubicBezTo>
                <a:cubicBezTo>
                  <a:pt x="243840" y="175310"/>
                  <a:pt x="253658" y="170637"/>
                  <a:pt x="264160" y="168537"/>
                </a:cubicBezTo>
                <a:cubicBezTo>
                  <a:pt x="287642" y="163841"/>
                  <a:pt x="313397" y="168103"/>
                  <a:pt x="335280" y="158377"/>
                </a:cubicBezTo>
                <a:cubicBezTo>
                  <a:pt x="346438" y="153418"/>
                  <a:pt x="350641" y="139055"/>
                  <a:pt x="355600" y="127897"/>
                </a:cubicBezTo>
                <a:cubicBezTo>
                  <a:pt x="364299" y="108324"/>
                  <a:pt x="375920" y="66937"/>
                  <a:pt x="375920" y="66937"/>
                </a:cubicBezTo>
                <a:cubicBezTo>
                  <a:pt x="364245" y="31913"/>
                  <a:pt x="284480" y="14444"/>
                  <a:pt x="325120" y="5977"/>
                </a:cubicBez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1" name="Google Shape;1491;p68"/>
          <p:cNvSpPr/>
          <p:nvPr/>
        </p:nvSpPr>
        <p:spPr>
          <a:xfrm>
            <a:off x="4946175" y="2860836"/>
            <a:ext cx="560070" cy="772795"/>
          </a:xfrm>
          <a:custGeom>
            <a:avLst/>
            <a:gdLst/>
            <a:ahLst/>
            <a:cxnLst/>
            <a:rect l="l" t="t" r="r" b="b"/>
            <a:pathLst>
              <a:path w="560165" h="773325" extrusionOk="0">
                <a:moveTo>
                  <a:pt x="285845" y="1165"/>
                </a:moveTo>
                <a:cubicBezTo>
                  <a:pt x="301085" y="-5608"/>
                  <a:pt x="321652" y="18794"/>
                  <a:pt x="336645" y="31645"/>
                </a:cubicBezTo>
                <a:cubicBezTo>
                  <a:pt x="345916" y="39592"/>
                  <a:pt x="348331" y="53491"/>
                  <a:pt x="356965" y="62125"/>
                </a:cubicBezTo>
                <a:cubicBezTo>
                  <a:pt x="365599" y="70759"/>
                  <a:pt x="378064" y="74628"/>
                  <a:pt x="387445" y="82445"/>
                </a:cubicBezTo>
                <a:cubicBezTo>
                  <a:pt x="398483" y="91643"/>
                  <a:pt x="406583" y="104104"/>
                  <a:pt x="417925" y="112925"/>
                </a:cubicBezTo>
                <a:cubicBezTo>
                  <a:pt x="470328" y="153683"/>
                  <a:pt x="463377" y="148396"/>
                  <a:pt x="509365" y="163725"/>
                </a:cubicBezTo>
                <a:cubicBezTo>
                  <a:pt x="512752" y="173885"/>
                  <a:pt x="514736" y="184626"/>
                  <a:pt x="519525" y="194205"/>
                </a:cubicBezTo>
                <a:cubicBezTo>
                  <a:pt x="524986" y="205127"/>
                  <a:pt x="538330" y="212568"/>
                  <a:pt x="539845" y="224685"/>
                </a:cubicBezTo>
                <a:cubicBezTo>
                  <a:pt x="545726" y="271730"/>
                  <a:pt x="526228" y="272239"/>
                  <a:pt x="509365" y="305965"/>
                </a:cubicBezTo>
                <a:cubicBezTo>
                  <a:pt x="504576" y="315544"/>
                  <a:pt x="502592" y="326285"/>
                  <a:pt x="499205" y="336445"/>
                </a:cubicBezTo>
                <a:cubicBezTo>
                  <a:pt x="512752" y="356765"/>
                  <a:pt x="532122" y="374237"/>
                  <a:pt x="539845" y="397405"/>
                </a:cubicBezTo>
                <a:lnTo>
                  <a:pt x="560165" y="458365"/>
                </a:lnTo>
                <a:cubicBezTo>
                  <a:pt x="556778" y="478685"/>
                  <a:pt x="556519" y="499782"/>
                  <a:pt x="550005" y="519325"/>
                </a:cubicBezTo>
                <a:cubicBezTo>
                  <a:pt x="536621" y="559476"/>
                  <a:pt x="508261" y="560241"/>
                  <a:pt x="468725" y="570125"/>
                </a:cubicBezTo>
                <a:lnTo>
                  <a:pt x="428085" y="580285"/>
                </a:lnTo>
                <a:cubicBezTo>
                  <a:pt x="417925" y="587058"/>
                  <a:pt x="405233" y="591070"/>
                  <a:pt x="397605" y="600605"/>
                </a:cubicBezTo>
                <a:cubicBezTo>
                  <a:pt x="390915" y="608968"/>
                  <a:pt x="392234" y="621506"/>
                  <a:pt x="387445" y="631085"/>
                </a:cubicBezTo>
                <a:cubicBezTo>
                  <a:pt x="381984" y="642007"/>
                  <a:pt x="372084" y="650407"/>
                  <a:pt x="367125" y="661565"/>
                </a:cubicBezTo>
                <a:cubicBezTo>
                  <a:pt x="351029" y="697782"/>
                  <a:pt x="354077" y="725413"/>
                  <a:pt x="326485" y="753005"/>
                </a:cubicBezTo>
                <a:cubicBezTo>
                  <a:pt x="317851" y="761639"/>
                  <a:pt x="306165" y="766552"/>
                  <a:pt x="296005" y="773325"/>
                </a:cubicBezTo>
                <a:cubicBezTo>
                  <a:pt x="270224" y="695982"/>
                  <a:pt x="279886" y="733368"/>
                  <a:pt x="265525" y="661565"/>
                </a:cubicBezTo>
                <a:cubicBezTo>
                  <a:pt x="255365" y="668338"/>
                  <a:pt x="242673" y="672350"/>
                  <a:pt x="235045" y="681885"/>
                </a:cubicBezTo>
                <a:cubicBezTo>
                  <a:pt x="228355" y="690248"/>
                  <a:pt x="235045" y="708978"/>
                  <a:pt x="224885" y="712365"/>
                </a:cubicBezTo>
                <a:cubicBezTo>
                  <a:pt x="208502" y="717826"/>
                  <a:pt x="191018" y="705592"/>
                  <a:pt x="174085" y="702205"/>
                </a:cubicBezTo>
                <a:cubicBezTo>
                  <a:pt x="159858" y="616841"/>
                  <a:pt x="182287" y="637144"/>
                  <a:pt x="133445" y="661565"/>
                </a:cubicBezTo>
                <a:cubicBezTo>
                  <a:pt x="123866" y="666354"/>
                  <a:pt x="113125" y="668338"/>
                  <a:pt x="102965" y="671725"/>
                </a:cubicBezTo>
                <a:cubicBezTo>
                  <a:pt x="92805" y="664952"/>
                  <a:pt x="76346" y="662989"/>
                  <a:pt x="72485" y="651405"/>
                </a:cubicBezTo>
                <a:cubicBezTo>
                  <a:pt x="68069" y="638158"/>
                  <a:pt x="95610" y="615951"/>
                  <a:pt x="82645" y="610765"/>
                </a:cubicBezTo>
                <a:cubicBezTo>
                  <a:pt x="62758" y="602810"/>
                  <a:pt x="21685" y="631085"/>
                  <a:pt x="21685" y="631085"/>
                </a:cubicBezTo>
                <a:cubicBezTo>
                  <a:pt x="5011" y="581064"/>
                  <a:pt x="-11929" y="561936"/>
                  <a:pt x="11525" y="509165"/>
                </a:cubicBezTo>
                <a:cubicBezTo>
                  <a:pt x="17361" y="496035"/>
                  <a:pt x="30050" y="486655"/>
                  <a:pt x="42005" y="478685"/>
                </a:cubicBezTo>
                <a:cubicBezTo>
                  <a:pt x="50916" y="472744"/>
                  <a:pt x="62325" y="471912"/>
                  <a:pt x="72485" y="468525"/>
                </a:cubicBezTo>
                <a:cubicBezTo>
                  <a:pt x="98022" y="391913"/>
                  <a:pt x="63574" y="486347"/>
                  <a:pt x="102965" y="407565"/>
                </a:cubicBezTo>
                <a:cubicBezTo>
                  <a:pt x="107754" y="397986"/>
                  <a:pt x="108336" y="386664"/>
                  <a:pt x="113125" y="377085"/>
                </a:cubicBezTo>
                <a:cubicBezTo>
                  <a:pt x="137957" y="327420"/>
                  <a:pt x="130836" y="367200"/>
                  <a:pt x="143605" y="316125"/>
                </a:cubicBezTo>
                <a:cubicBezTo>
                  <a:pt x="159724" y="251648"/>
                  <a:pt x="148797" y="259910"/>
                  <a:pt x="174085" y="184045"/>
                </a:cubicBezTo>
                <a:cubicBezTo>
                  <a:pt x="184145" y="153864"/>
                  <a:pt x="190574" y="116756"/>
                  <a:pt x="214725" y="92605"/>
                </a:cubicBezTo>
                <a:cubicBezTo>
                  <a:pt x="223359" y="83971"/>
                  <a:pt x="235045" y="79058"/>
                  <a:pt x="245205" y="72285"/>
                </a:cubicBezTo>
                <a:cubicBezTo>
                  <a:pt x="258394" y="32718"/>
                  <a:pt x="270605" y="7938"/>
                  <a:pt x="285845" y="1165"/>
                </a:cubicBezTo>
                <a:close/>
              </a:path>
            </a:pathLst>
          </a:custGeom>
          <a:solidFill>
            <a:srgbClr val="124163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2" name="Google Shape;1492;p68"/>
          <p:cNvSpPr/>
          <p:nvPr/>
        </p:nvSpPr>
        <p:spPr>
          <a:xfrm>
            <a:off x="6296828" y="2884807"/>
            <a:ext cx="568960" cy="723265"/>
          </a:xfrm>
          <a:custGeom>
            <a:avLst/>
            <a:gdLst/>
            <a:ahLst/>
            <a:cxnLst/>
            <a:rect l="l" t="t" r="r" b="b"/>
            <a:pathLst>
              <a:path w="569550" h="723770" extrusionOk="0">
                <a:moveTo>
                  <a:pt x="172720" y="2410"/>
                </a:moveTo>
                <a:cubicBezTo>
                  <a:pt x="165947" y="-11137"/>
                  <a:pt x="158633" y="36070"/>
                  <a:pt x="152400" y="53210"/>
                </a:cubicBezTo>
                <a:cubicBezTo>
                  <a:pt x="145080" y="73340"/>
                  <a:pt x="143961" y="96348"/>
                  <a:pt x="132080" y="114170"/>
                </a:cubicBezTo>
                <a:cubicBezTo>
                  <a:pt x="125307" y="124330"/>
                  <a:pt x="117221" y="133728"/>
                  <a:pt x="111760" y="144650"/>
                </a:cubicBezTo>
                <a:cubicBezTo>
                  <a:pt x="99489" y="169191"/>
                  <a:pt x="105544" y="186199"/>
                  <a:pt x="81280" y="205610"/>
                </a:cubicBezTo>
                <a:cubicBezTo>
                  <a:pt x="72917" y="212300"/>
                  <a:pt x="60960" y="212383"/>
                  <a:pt x="50800" y="215770"/>
                </a:cubicBezTo>
                <a:cubicBezTo>
                  <a:pt x="47413" y="225930"/>
                  <a:pt x="45841" y="236888"/>
                  <a:pt x="40640" y="246250"/>
                </a:cubicBezTo>
                <a:cubicBezTo>
                  <a:pt x="28780" y="267598"/>
                  <a:pt x="0" y="307210"/>
                  <a:pt x="0" y="307210"/>
                </a:cubicBezTo>
                <a:cubicBezTo>
                  <a:pt x="3387" y="330917"/>
                  <a:pt x="-550" y="356911"/>
                  <a:pt x="10160" y="378330"/>
                </a:cubicBezTo>
                <a:cubicBezTo>
                  <a:pt x="14949" y="387909"/>
                  <a:pt x="32277" y="381800"/>
                  <a:pt x="40640" y="388490"/>
                </a:cubicBezTo>
                <a:cubicBezTo>
                  <a:pt x="106292" y="441011"/>
                  <a:pt x="14828" y="403593"/>
                  <a:pt x="91440" y="429130"/>
                </a:cubicBezTo>
                <a:cubicBezTo>
                  <a:pt x="94827" y="439290"/>
                  <a:pt x="96811" y="450031"/>
                  <a:pt x="101600" y="459610"/>
                </a:cubicBezTo>
                <a:cubicBezTo>
                  <a:pt x="107061" y="470532"/>
                  <a:pt x="120270" y="477991"/>
                  <a:pt x="121920" y="490090"/>
                </a:cubicBezTo>
                <a:cubicBezTo>
                  <a:pt x="130626" y="553935"/>
                  <a:pt x="113319" y="621486"/>
                  <a:pt x="132080" y="683130"/>
                </a:cubicBezTo>
                <a:cubicBezTo>
                  <a:pt x="139191" y="706494"/>
                  <a:pt x="193040" y="723770"/>
                  <a:pt x="193040" y="723770"/>
                </a:cubicBezTo>
                <a:cubicBezTo>
                  <a:pt x="203200" y="720383"/>
                  <a:pt x="215947" y="721183"/>
                  <a:pt x="223520" y="713610"/>
                </a:cubicBezTo>
                <a:cubicBezTo>
                  <a:pt x="231093" y="706037"/>
                  <a:pt x="228891" y="692709"/>
                  <a:pt x="233680" y="683130"/>
                </a:cubicBezTo>
                <a:cubicBezTo>
                  <a:pt x="239141" y="672208"/>
                  <a:pt x="247227" y="662810"/>
                  <a:pt x="254000" y="652650"/>
                </a:cubicBezTo>
                <a:cubicBezTo>
                  <a:pt x="257387" y="635717"/>
                  <a:pt x="250345" y="612211"/>
                  <a:pt x="264160" y="601850"/>
                </a:cubicBezTo>
                <a:cubicBezTo>
                  <a:pt x="273929" y="594524"/>
                  <a:pt x="283718" y="616709"/>
                  <a:pt x="294640" y="622170"/>
                </a:cubicBezTo>
                <a:cubicBezTo>
                  <a:pt x="304219" y="626959"/>
                  <a:pt x="315541" y="627541"/>
                  <a:pt x="325120" y="632330"/>
                </a:cubicBezTo>
                <a:cubicBezTo>
                  <a:pt x="403902" y="671721"/>
                  <a:pt x="309468" y="637273"/>
                  <a:pt x="386080" y="662810"/>
                </a:cubicBezTo>
                <a:cubicBezTo>
                  <a:pt x="396240" y="659423"/>
                  <a:pt x="411771" y="662229"/>
                  <a:pt x="416560" y="652650"/>
                </a:cubicBezTo>
                <a:cubicBezTo>
                  <a:pt x="432042" y="621686"/>
                  <a:pt x="387531" y="615880"/>
                  <a:pt x="375920" y="612010"/>
                </a:cubicBezTo>
                <a:cubicBezTo>
                  <a:pt x="386080" y="608623"/>
                  <a:pt x="395798" y="603365"/>
                  <a:pt x="406400" y="601850"/>
                </a:cubicBezTo>
                <a:cubicBezTo>
                  <a:pt x="443431" y="596560"/>
                  <a:pt x="484702" y="608419"/>
                  <a:pt x="518160" y="591690"/>
                </a:cubicBezTo>
                <a:cubicBezTo>
                  <a:pt x="530649" y="585445"/>
                  <a:pt x="517874" y="560924"/>
                  <a:pt x="508000" y="551050"/>
                </a:cubicBezTo>
                <a:cubicBezTo>
                  <a:pt x="498126" y="541176"/>
                  <a:pt x="480786" y="544726"/>
                  <a:pt x="467360" y="540890"/>
                </a:cubicBezTo>
                <a:cubicBezTo>
                  <a:pt x="457062" y="537948"/>
                  <a:pt x="447040" y="534117"/>
                  <a:pt x="436880" y="530730"/>
                </a:cubicBezTo>
                <a:cubicBezTo>
                  <a:pt x="447040" y="527343"/>
                  <a:pt x="456970" y="523167"/>
                  <a:pt x="467360" y="520570"/>
                </a:cubicBezTo>
                <a:cubicBezTo>
                  <a:pt x="484113" y="516382"/>
                  <a:pt x="503167" y="518978"/>
                  <a:pt x="518160" y="510410"/>
                </a:cubicBezTo>
                <a:cubicBezTo>
                  <a:pt x="528762" y="504352"/>
                  <a:pt x="531707" y="490090"/>
                  <a:pt x="538480" y="479930"/>
                </a:cubicBezTo>
                <a:cubicBezTo>
                  <a:pt x="535093" y="466383"/>
                  <a:pt x="540526" y="446071"/>
                  <a:pt x="528320" y="439290"/>
                </a:cubicBezTo>
                <a:cubicBezTo>
                  <a:pt x="504452" y="426030"/>
                  <a:pt x="462186" y="451848"/>
                  <a:pt x="447040" y="429130"/>
                </a:cubicBezTo>
                <a:cubicBezTo>
                  <a:pt x="435159" y="411308"/>
                  <a:pt x="490178" y="420691"/>
                  <a:pt x="508000" y="408810"/>
                </a:cubicBezTo>
                <a:lnTo>
                  <a:pt x="538480" y="388490"/>
                </a:lnTo>
                <a:cubicBezTo>
                  <a:pt x="542759" y="382072"/>
                  <a:pt x="574218" y="340675"/>
                  <a:pt x="568960" y="327530"/>
                </a:cubicBezTo>
                <a:cubicBezTo>
                  <a:pt x="564425" y="316193"/>
                  <a:pt x="550454" y="309605"/>
                  <a:pt x="538480" y="307210"/>
                </a:cubicBezTo>
                <a:cubicBezTo>
                  <a:pt x="498491" y="299212"/>
                  <a:pt x="457200" y="300437"/>
                  <a:pt x="416560" y="297050"/>
                </a:cubicBezTo>
                <a:cubicBezTo>
                  <a:pt x="399881" y="247013"/>
                  <a:pt x="418341" y="281601"/>
                  <a:pt x="375920" y="246250"/>
                </a:cubicBezTo>
                <a:cubicBezTo>
                  <a:pt x="364882" y="237052"/>
                  <a:pt x="358000" y="222748"/>
                  <a:pt x="345440" y="215770"/>
                </a:cubicBezTo>
                <a:cubicBezTo>
                  <a:pt x="326716" y="205368"/>
                  <a:pt x="302302" y="207331"/>
                  <a:pt x="284480" y="195450"/>
                </a:cubicBezTo>
                <a:lnTo>
                  <a:pt x="223520" y="154810"/>
                </a:lnTo>
                <a:lnTo>
                  <a:pt x="193040" y="134490"/>
                </a:lnTo>
                <a:cubicBezTo>
                  <a:pt x="181692" y="43705"/>
                  <a:pt x="179493" y="15957"/>
                  <a:pt x="172720" y="2410"/>
                </a:cubicBezTo>
                <a:close/>
              </a:path>
            </a:pathLst>
          </a:custGeom>
          <a:solidFill>
            <a:srgbClr val="124163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3" name="Google Shape;1493;p68"/>
          <p:cNvSpPr/>
          <p:nvPr/>
        </p:nvSpPr>
        <p:spPr>
          <a:xfrm>
            <a:off x="5686108" y="2102964"/>
            <a:ext cx="335280" cy="215900"/>
          </a:xfrm>
          <a:custGeom>
            <a:avLst/>
            <a:gdLst/>
            <a:ahLst/>
            <a:cxnLst/>
            <a:rect l="l" t="t" r="r" b="b"/>
            <a:pathLst>
              <a:path w="335280" h="216185" extrusionOk="0">
                <a:moveTo>
                  <a:pt x="20320" y="2825"/>
                </a:moveTo>
                <a:cubicBezTo>
                  <a:pt x="57573" y="6212"/>
                  <a:pt x="103343" y="-10962"/>
                  <a:pt x="132080" y="12985"/>
                </a:cubicBezTo>
                <a:cubicBezTo>
                  <a:pt x="150903" y="28671"/>
                  <a:pt x="141015" y="165601"/>
                  <a:pt x="132080" y="185705"/>
                </a:cubicBezTo>
                <a:cubicBezTo>
                  <a:pt x="127730" y="195492"/>
                  <a:pt x="111179" y="191076"/>
                  <a:pt x="101600" y="195865"/>
                </a:cubicBezTo>
                <a:cubicBezTo>
                  <a:pt x="90678" y="201326"/>
                  <a:pt x="81280" y="209412"/>
                  <a:pt x="71120" y="216185"/>
                </a:cubicBezTo>
                <a:cubicBezTo>
                  <a:pt x="50800" y="212798"/>
                  <a:pt x="28046" y="216246"/>
                  <a:pt x="10160" y="206025"/>
                </a:cubicBezTo>
                <a:cubicBezTo>
                  <a:pt x="861" y="200712"/>
                  <a:pt x="0" y="186255"/>
                  <a:pt x="0" y="175545"/>
                </a:cubicBezTo>
                <a:cubicBezTo>
                  <a:pt x="0" y="138138"/>
                  <a:pt x="4870" y="100816"/>
                  <a:pt x="10160" y="63785"/>
                </a:cubicBezTo>
                <a:cubicBezTo>
                  <a:pt x="11675" y="53183"/>
                  <a:pt x="11021" y="38618"/>
                  <a:pt x="20320" y="33305"/>
                </a:cubicBezTo>
                <a:cubicBezTo>
                  <a:pt x="38206" y="23084"/>
                  <a:pt x="60960" y="26532"/>
                  <a:pt x="81280" y="23145"/>
                </a:cubicBezTo>
                <a:cubicBezTo>
                  <a:pt x="98213" y="26532"/>
                  <a:pt x="119869" y="21094"/>
                  <a:pt x="132080" y="33305"/>
                </a:cubicBezTo>
                <a:cubicBezTo>
                  <a:pt x="144291" y="45516"/>
                  <a:pt x="125857" y="89566"/>
                  <a:pt x="142240" y="84105"/>
                </a:cubicBezTo>
                <a:cubicBezTo>
                  <a:pt x="162560" y="77332"/>
                  <a:pt x="142240" y="29918"/>
                  <a:pt x="162560" y="23145"/>
                </a:cubicBezTo>
                <a:lnTo>
                  <a:pt x="223520" y="2825"/>
                </a:lnTo>
                <a:cubicBezTo>
                  <a:pt x="247227" y="6212"/>
                  <a:pt x="274333" y="293"/>
                  <a:pt x="294640" y="12985"/>
                </a:cubicBezTo>
                <a:cubicBezTo>
                  <a:pt x="306481" y="20386"/>
                  <a:pt x="300788" y="40250"/>
                  <a:pt x="304800" y="53625"/>
                </a:cubicBezTo>
                <a:cubicBezTo>
                  <a:pt x="335737" y="156748"/>
                  <a:pt x="316762" y="72797"/>
                  <a:pt x="335280" y="165385"/>
                </a:cubicBezTo>
                <a:cubicBezTo>
                  <a:pt x="331893" y="178932"/>
                  <a:pt x="333843" y="195121"/>
                  <a:pt x="325120" y="206025"/>
                </a:cubicBezTo>
                <a:cubicBezTo>
                  <a:pt x="318430" y="214388"/>
                  <a:pt x="305350" y="216185"/>
                  <a:pt x="294640" y="216185"/>
                </a:cubicBezTo>
                <a:cubicBezTo>
                  <a:pt x="260604" y="216185"/>
                  <a:pt x="226907" y="209412"/>
                  <a:pt x="193040" y="206025"/>
                </a:cubicBezTo>
                <a:cubicBezTo>
                  <a:pt x="182880" y="202638"/>
                  <a:pt x="170923" y="202555"/>
                  <a:pt x="162560" y="195865"/>
                </a:cubicBezTo>
                <a:cubicBezTo>
                  <a:pt x="153025" y="188237"/>
                  <a:pt x="142240" y="165385"/>
                  <a:pt x="142240" y="16538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4" name="Google Shape;1494;p68"/>
          <p:cNvSpPr/>
          <p:nvPr/>
        </p:nvSpPr>
        <p:spPr>
          <a:xfrm>
            <a:off x="5660390" y="1866742"/>
            <a:ext cx="474345" cy="227965"/>
          </a:xfrm>
          <a:custGeom>
            <a:avLst/>
            <a:gdLst/>
            <a:ahLst/>
            <a:cxnLst/>
            <a:rect l="l" t="t" r="r" b="b"/>
            <a:pathLst>
              <a:path w="474511" h="228509" extrusionOk="0">
                <a:moveTo>
                  <a:pt x="50800" y="203200"/>
                </a:moveTo>
                <a:cubicBezTo>
                  <a:pt x="111760" y="201507"/>
                  <a:pt x="120214" y="238931"/>
                  <a:pt x="375920" y="213360"/>
                </a:cubicBezTo>
                <a:cubicBezTo>
                  <a:pt x="388070" y="212145"/>
                  <a:pt x="396240" y="199813"/>
                  <a:pt x="406400" y="193040"/>
                </a:cubicBezTo>
                <a:cubicBezTo>
                  <a:pt x="424374" y="196036"/>
                  <a:pt x="510830" y="229597"/>
                  <a:pt x="457200" y="162560"/>
                </a:cubicBezTo>
                <a:cubicBezTo>
                  <a:pt x="450510" y="154197"/>
                  <a:pt x="437257" y="154316"/>
                  <a:pt x="426720" y="152400"/>
                </a:cubicBezTo>
                <a:cubicBezTo>
                  <a:pt x="399856" y="147516"/>
                  <a:pt x="372533" y="145627"/>
                  <a:pt x="345440" y="142240"/>
                </a:cubicBezTo>
                <a:cubicBezTo>
                  <a:pt x="335280" y="135467"/>
                  <a:pt x="322588" y="131455"/>
                  <a:pt x="314960" y="121920"/>
                </a:cubicBezTo>
                <a:cubicBezTo>
                  <a:pt x="272610" y="68983"/>
                  <a:pt x="366534" y="98729"/>
                  <a:pt x="264160" y="30480"/>
                </a:cubicBezTo>
                <a:cubicBezTo>
                  <a:pt x="224769" y="4219"/>
                  <a:pt x="245264" y="14021"/>
                  <a:pt x="203200" y="0"/>
                </a:cubicBezTo>
                <a:cubicBezTo>
                  <a:pt x="152400" y="3387"/>
                  <a:pt x="100359" y="-1501"/>
                  <a:pt x="50800" y="10160"/>
                </a:cubicBezTo>
                <a:cubicBezTo>
                  <a:pt x="38914" y="12957"/>
                  <a:pt x="35439" y="29482"/>
                  <a:pt x="30480" y="40640"/>
                </a:cubicBezTo>
                <a:cubicBezTo>
                  <a:pt x="21781" y="60213"/>
                  <a:pt x="16933" y="81280"/>
                  <a:pt x="10160" y="101600"/>
                </a:cubicBezTo>
                <a:lnTo>
                  <a:pt x="0" y="132080"/>
                </a:lnTo>
                <a:cubicBezTo>
                  <a:pt x="3387" y="162560"/>
                  <a:pt x="-6305" y="197647"/>
                  <a:pt x="10160" y="223520"/>
                </a:cubicBezTo>
                <a:cubicBezTo>
                  <a:pt x="21659" y="241591"/>
                  <a:pt x="-10160" y="204893"/>
                  <a:pt x="50800" y="203200"/>
                </a:cubicBezTo>
                <a:close/>
              </a:path>
            </a:pathLst>
          </a:custGeom>
          <a:solidFill>
            <a:srgbClr val="8BD6C0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5" name="Google Shape;1495;p68"/>
          <p:cNvSpPr/>
          <p:nvPr/>
        </p:nvSpPr>
        <p:spPr>
          <a:xfrm>
            <a:off x="5589330" y="1814367"/>
            <a:ext cx="680720" cy="914400"/>
          </a:xfrm>
          <a:custGeom>
            <a:avLst/>
            <a:gdLst/>
            <a:ahLst/>
            <a:cxnLst/>
            <a:rect l="l" t="t" r="r" b="b"/>
            <a:pathLst>
              <a:path w="680762" h="914855" extrusionOk="0">
                <a:moveTo>
                  <a:pt x="132080" y="249"/>
                </a:moveTo>
                <a:cubicBezTo>
                  <a:pt x="150707" y="-1444"/>
                  <a:pt x="166220" y="5865"/>
                  <a:pt x="182880" y="10409"/>
                </a:cubicBezTo>
                <a:cubicBezTo>
                  <a:pt x="203544" y="16045"/>
                  <a:pt x="222484" y="29086"/>
                  <a:pt x="243840" y="30729"/>
                </a:cubicBezTo>
                <a:cubicBezTo>
                  <a:pt x="470528" y="48167"/>
                  <a:pt x="331791" y="39313"/>
                  <a:pt x="660400" y="51049"/>
                </a:cubicBezTo>
                <a:cubicBezTo>
                  <a:pt x="667173" y="71369"/>
                  <a:pt x="681650" y="90610"/>
                  <a:pt x="680720" y="112009"/>
                </a:cubicBezTo>
                <a:cubicBezTo>
                  <a:pt x="677333" y="189902"/>
                  <a:pt x="676320" y="267935"/>
                  <a:pt x="670560" y="345689"/>
                </a:cubicBezTo>
                <a:cubicBezTo>
                  <a:pt x="669345" y="362091"/>
                  <a:pt x="655963" y="399640"/>
                  <a:pt x="650240" y="416809"/>
                </a:cubicBezTo>
                <a:cubicBezTo>
                  <a:pt x="646853" y="487929"/>
                  <a:pt x="647943" y="559404"/>
                  <a:pt x="640080" y="630169"/>
                </a:cubicBezTo>
                <a:cubicBezTo>
                  <a:pt x="637715" y="651457"/>
                  <a:pt x="626533" y="670809"/>
                  <a:pt x="619760" y="691129"/>
                </a:cubicBezTo>
                <a:lnTo>
                  <a:pt x="589280" y="782569"/>
                </a:lnTo>
                <a:lnTo>
                  <a:pt x="579120" y="813049"/>
                </a:lnTo>
                <a:cubicBezTo>
                  <a:pt x="570857" y="837839"/>
                  <a:pt x="568335" y="854314"/>
                  <a:pt x="548640" y="874009"/>
                </a:cubicBezTo>
                <a:cubicBezTo>
                  <a:pt x="513642" y="909007"/>
                  <a:pt x="477557" y="898840"/>
                  <a:pt x="426720" y="904489"/>
                </a:cubicBezTo>
                <a:cubicBezTo>
                  <a:pt x="416560" y="907876"/>
                  <a:pt x="406950" y="914649"/>
                  <a:pt x="396240" y="914649"/>
                </a:cubicBezTo>
                <a:cubicBezTo>
                  <a:pt x="284429" y="914649"/>
                  <a:pt x="172048" y="917185"/>
                  <a:pt x="60960" y="904489"/>
                </a:cubicBezTo>
                <a:cubicBezTo>
                  <a:pt x="48179" y="903028"/>
                  <a:pt x="32679" y="852326"/>
                  <a:pt x="30480" y="843529"/>
                </a:cubicBezTo>
                <a:cubicBezTo>
                  <a:pt x="12305" y="770829"/>
                  <a:pt x="27364" y="807630"/>
                  <a:pt x="10160" y="721609"/>
                </a:cubicBezTo>
                <a:cubicBezTo>
                  <a:pt x="8060" y="711107"/>
                  <a:pt x="3387" y="701289"/>
                  <a:pt x="0" y="691129"/>
                </a:cubicBezTo>
                <a:cubicBezTo>
                  <a:pt x="3387" y="548889"/>
                  <a:pt x="4357" y="406571"/>
                  <a:pt x="10160" y="264409"/>
                </a:cubicBezTo>
                <a:cubicBezTo>
                  <a:pt x="11137" y="240482"/>
                  <a:pt x="18245" y="217146"/>
                  <a:pt x="20320" y="193289"/>
                </a:cubicBezTo>
                <a:cubicBezTo>
                  <a:pt x="25023" y="139201"/>
                  <a:pt x="15161" y="82815"/>
                  <a:pt x="30480" y="30729"/>
                </a:cubicBezTo>
                <a:cubicBezTo>
                  <a:pt x="34420" y="17333"/>
                  <a:pt x="57226" y="21958"/>
                  <a:pt x="71120" y="20569"/>
                </a:cubicBezTo>
                <a:cubicBezTo>
                  <a:pt x="91339" y="18547"/>
                  <a:pt x="113453" y="1942"/>
                  <a:pt x="132080" y="249"/>
                </a:cubicBezTo>
                <a:close/>
              </a:path>
            </a:pathLst>
          </a:custGeom>
          <a:solidFill>
            <a:srgbClr val="7F7F7F"/>
          </a:solidFill>
          <a:ln w="19050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6" name="Google Shape;1496;p68"/>
          <p:cNvSpPr/>
          <p:nvPr/>
        </p:nvSpPr>
        <p:spPr>
          <a:xfrm>
            <a:off x="5722166" y="2071715"/>
            <a:ext cx="381635" cy="243840"/>
          </a:xfrm>
          <a:custGeom>
            <a:avLst/>
            <a:gdLst/>
            <a:ahLst/>
            <a:cxnLst/>
            <a:rect l="l" t="t" r="r" b="b"/>
            <a:pathLst>
              <a:path w="381732" h="243840" extrusionOk="0">
                <a:moveTo>
                  <a:pt x="186390" y="10160"/>
                </a:moveTo>
                <a:cubicBezTo>
                  <a:pt x="194052" y="48470"/>
                  <a:pt x="201510" y="82923"/>
                  <a:pt x="206710" y="121920"/>
                </a:cubicBezTo>
                <a:cubicBezTo>
                  <a:pt x="210763" y="152319"/>
                  <a:pt x="205480" y="184886"/>
                  <a:pt x="216870" y="213360"/>
                </a:cubicBezTo>
                <a:cubicBezTo>
                  <a:pt x="220847" y="223304"/>
                  <a:pt x="237190" y="220133"/>
                  <a:pt x="247350" y="223520"/>
                </a:cubicBezTo>
                <a:cubicBezTo>
                  <a:pt x="284603" y="220133"/>
                  <a:pt x="323357" y="224361"/>
                  <a:pt x="359110" y="213360"/>
                </a:cubicBezTo>
                <a:cubicBezTo>
                  <a:pt x="370781" y="209769"/>
                  <a:pt x="378713" y="195070"/>
                  <a:pt x="379430" y="182880"/>
                </a:cubicBezTo>
                <a:cubicBezTo>
                  <a:pt x="380462" y="165331"/>
                  <a:pt x="392539" y="45031"/>
                  <a:pt x="348950" y="10160"/>
                </a:cubicBezTo>
                <a:cubicBezTo>
                  <a:pt x="340587" y="3470"/>
                  <a:pt x="328630" y="3387"/>
                  <a:pt x="318470" y="0"/>
                </a:cubicBezTo>
                <a:cubicBezTo>
                  <a:pt x="281217" y="3387"/>
                  <a:pt x="243888" y="6029"/>
                  <a:pt x="206710" y="10160"/>
                </a:cubicBezTo>
                <a:cubicBezTo>
                  <a:pt x="182909" y="12805"/>
                  <a:pt x="159373" y="17522"/>
                  <a:pt x="135590" y="20320"/>
                </a:cubicBezTo>
                <a:cubicBezTo>
                  <a:pt x="101788" y="24297"/>
                  <a:pt x="67857" y="27093"/>
                  <a:pt x="33990" y="30480"/>
                </a:cubicBezTo>
                <a:cubicBezTo>
                  <a:pt x="27217" y="40640"/>
                  <a:pt x="19131" y="50038"/>
                  <a:pt x="13670" y="60960"/>
                </a:cubicBezTo>
                <a:cubicBezTo>
                  <a:pt x="-10364" y="109029"/>
                  <a:pt x="2321" y="180961"/>
                  <a:pt x="13670" y="223520"/>
                </a:cubicBezTo>
                <a:cubicBezTo>
                  <a:pt x="16816" y="235319"/>
                  <a:pt x="33990" y="237067"/>
                  <a:pt x="44150" y="243840"/>
                </a:cubicBezTo>
                <a:cubicBezTo>
                  <a:pt x="108497" y="240453"/>
                  <a:pt x="173345" y="242386"/>
                  <a:pt x="237190" y="233680"/>
                </a:cubicBezTo>
                <a:cubicBezTo>
                  <a:pt x="427532" y="207724"/>
                  <a:pt x="129480" y="213360"/>
                  <a:pt x="298150" y="213360"/>
                </a:cubicBezTo>
              </a:path>
            </a:pathLst>
          </a:custGeom>
          <a:solidFill>
            <a:schemeClr val="dk1"/>
          </a:solidFill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6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HOT METAL CLOTHES/ PPE’S</a:t>
            </a:r>
            <a:endParaRPr/>
          </a:p>
        </p:txBody>
      </p:sp>
      <p:sp>
        <p:nvSpPr>
          <p:cNvPr id="1502" name="Google Shape;1502;p6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Long pants, no frays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Long sleeve shirt, buttoned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Leather boots/shoes with rubber soles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Leather gauntlet gloves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Safety glasses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Welding cap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/>
              <a:t>Welding hood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" name="Google Shape;150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7320" y="1447800"/>
            <a:ext cx="6126480" cy="4729163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7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b="1"/>
              <a:t>FIRE EXTINGUISHERS</a:t>
            </a:r>
            <a:endParaRPr b="1"/>
          </a:p>
        </p:txBody>
      </p:sp>
      <p:sp>
        <p:nvSpPr>
          <p:cNvPr id="1509" name="Google Shape;1509;p7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/>
              <a:t>TYPE A – Ordinary combustibles 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/>
              <a:t>TYPE B – flammable liquids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/>
              <a:t>TYPE C – electrical equipment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/>
              <a:t>TYPE D- combustible metals</a:t>
            </a:r>
            <a:endParaRPr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7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GENERAL SHOP RULES</a:t>
            </a:r>
            <a:endParaRPr/>
          </a:p>
        </p:txBody>
      </p:sp>
      <p:sp>
        <p:nvSpPr>
          <p:cNvPr id="1515" name="Google Shape;1515;p7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b="1"/>
              <a:t>1.  SAFETY GLASSES AT ALL TIMES IN THE SHOP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/>
              <a:t>2.  NO HORSE PLAY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/>
              <a:t>3. MUST MAKE 100 ON SAFETY TEST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/>
              <a:t>4.  WEAR PROPER PPE’S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/>
              <a:t>5.  CLEANLINESS = SAFE WORKPLACE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/>
              <a:t>6.  MUST HAVE INSTRUCTOR APPROVAL FOR PROJECTS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/>
              <a:t>7.  GALVANIZED CUT AND WELDED OUTSIDE ONLY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b="1"/>
              <a:t>8.  NO CLOSED BARRELS OR PIPES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</a:pPr>
            <a:r>
              <a:rPr lang="en-US" sz="6000" b="1"/>
              <a:t>STARTING TASK WITHOUT INSTRUCTION</a:t>
            </a:r>
            <a:endParaRPr sz="6000" b="1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509452" y="2057400"/>
            <a:ext cx="1050642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323A3E"/>
                </a:solidFill>
              </a:rPr>
              <a:t>NOT KNOWING HOW TO OPERATE EQUIPMENT</a:t>
            </a:r>
            <a:endParaRPr/>
          </a:p>
          <a:p>
            <a:pPr marL="228600" lvl="0" indent="-203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323A3E"/>
                </a:solidFill>
              </a:rPr>
              <a:t>BEING UNAWARE OF SAFETY PRECAUTIONS</a:t>
            </a:r>
            <a:endParaRPr/>
          </a:p>
          <a:p>
            <a:pPr marL="228600" lvl="0" indent="-203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3200"/>
              <a:buChar char="•"/>
            </a:pPr>
            <a:r>
              <a:rPr lang="en-US" sz="4000" b="1">
                <a:solidFill>
                  <a:srgbClr val="323A3E"/>
                </a:solidFill>
              </a:rPr>
              <a:t>NOT KNOWING MATERIAL HAZARDS</a:t>
            </a:r>
            <a:endParaRPr sz="4000" b="1">
              <a:solidFill>
                <a:srgbClr val="323A3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</a:pPr>
            <a:r>
              <a:rPr lang="en-US" sz="6000" b="1"/>
              <a:t>POOR HOUSEKEEPING</a:t>
            </a:r>
            <a:endParaRPr sz="6000" b="1"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0C0C0C"/>
                </a:solidFill>
              </a:rPr>
              <a:t>FAILURE TO CLEAN WORK AREA PRIOR TO AND AFTER WORK PERIOD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0C0C0C"/>
                </a:solidFill>
              </a:rPr>
              <a:t>ALLOWING DEBRIS TO BUILD UP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0C0C0C"/>
                </a:solidFill>
              </a:rPr>
              <a:t>SWEEPING INTO PILES BUT NOT DISPOSING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0C0C0C"/>
                </a:solidFill>
              </a:rPr>
              <a:t>ALLOWING TRASH RECEPTICALS TO OVERFLOW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</a:pPr>
            <a:r>
              <a:rPr lang="en-US" sz="3200" b="1">
                <a:solidFill>
                  <a:srgbClr val="0C0C0C"/>
                </a:solidFill>
              </a:rPr>
              <a:t>NOT KEEPING CORDS AND MATERIAL PICKED UP</a:t>
            </a:r>
            <a:endParaRPr sz="3200" b="1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20039" y="439783"/>
            <a:ext cx="11527971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</a:pPr>
            <a:r>
              <a:rPr lang="en-US" sz="5400" b="1"/>
              <a:t>IGNORING SAFETY PROCEDURES</a:t>
            </a:r>
            <a:endParaRPr sz="5400" b="1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96390" y="2057400"/>
            <a:ext cx="10519482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rgbClr val="0C0C0C"/>
                </a:solidFill>
              </a:rPr>
              <a:t>NOT USING GUARDS PROPERLY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rgbClr val="0C0C0C"/>
                </a:solidFill>
              </a:rPr>
              <a:t>NOT WEARING APPROPRIATE CLOTHING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rgbClr val="0C0C0C"/>
                </a:solidFill>
              </a:rPr>
              <a:t>NOT USING PPE’S (PERSONAL PROTECTIVE EQUIPMENT)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rgbClr val="0C0C0C"/>
                </a:solidFill>
              </a:rPr>
              <a:t>USING THE WRONG TOOL FOR THE JOB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80"/>
              <a:buChar char="•"/>
            </a:pPr>
            <a:r>
              <a:rPr lang="en-US" sz="3600" b="1">
                <a:solidFill>
                  <a:srgbClr val="0C0C0C"/>
                </a:solidFill>
              </a:rPr>
              <a:t>NOT BEING AWARE OF SURROUNDINGS</a:t>
            </a:r>
            <a:endParaRPr sz="3600" b="1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</a:pPr>
            <a:r>
              <a:rPr lang="en-US" sz="6000" b="1"/>
              <a:t>MENTAL DISTRACTIONS</a:t>
            </a:r>
            <a:endParaRPr sz="6000" b="1"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1143000" y="1776549"/>
            <a:ext cx="9872871" cy="43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664"/>
              <a:buChar char="•"/>
            </a:pPr>
            <a:r>
              <a:rPr lang="en-US" sz="3330" b="1">
                <a:solidFill>
                  <a:schemeClr val="dk1"/>
                </a:solidFill>
              </a:rPr>
              <a:t>MUSIC</a:t>
            </a:r>
            <a:endParaRPr/>
          </a:p>
          <a:p>
            <a:pPr marL="228600" lvl="0" indent="-18288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2664"/>
              <a:buChar char="•"/>
            </a:pPr>
            <a:r>
              <a:rPr lang="en-US" sz="3330" b="1">
                <a:solidFill>
                  <a:schemeClr val="dk1"/>
                </a:solidFill>
              </a:rPr>
              <a:t>PAYING ATTENTION TO WHAT OTHERS ARE DOING WHILE WORKING</a:t>
            </a:r>
            <a:endParaRPr/>
          </a:p>
          <a:p>
            <a:pPr marL="228600" lvl="0" indent="-18288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2664"/>
              <a:buChar char="•"/>
            </a:pPr>
            <a:r>
              <a:rPr lang="en-US" sz="3330" b="1">
                <a:solidFill>
                  <a:schemeClr val="dk1"/>
                </a:solidFill>
              </a:rPr>
              <a:t>LOOKING AT THE CLOCK</a:t>
            </a:r>
            <a:endParaRPr/>
          </a:p>
          <a:p>
            <a:pPr marL="228600" lvl="0" indent="-18288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2664"/>
              <a:buChar char="•"/>
            </a:pPr>
            <a:r>
              <a:rPr lang="en-US" sz="3330" b="1">
                <a:solidFill>
                  <a:schemeClr val="dk1"/>
                </a:solidFill>
              </a:rPr>
              <a:t>LOOKING AWAY FROM WORK</a:t>
            </a:r>
            <a:endParaRPr/>
          </a:p>
          <a:p>
            <a:pPr marL="228600" lvl="0" indent="-13715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2664"/>
              <a:buNone/>
            </a:pPr>
            <a:endParaRPr sz="333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Widescreen</PresentationFormat>
  <Paragraphs>344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Corbel</vt:lpstr>
      <vt:lpstr>Basis</vt:lpstr>
      <vt:lpstr>GENERAL SHOP SAFETY</vt:lpstr>
      <vt:lpstr>CAUSES OF SHOP RELATED INJURIES</vt:lpstr>
      <vt:lpstr>TOP SEVEN REASONS: </vt:lpstr>
      <vt:lpstr>TAKING SHORT CUTS</vt:lpstr>
      <vt:lpstr>BEING OVERCONFIDENT</vt:lpstr>
      <vt:lpstr>STARTING TASK WITHOUT INSTRUCTION</vt:lpstr>
      <vt:lpstr>POOR HOUSEKEEPING</vt:lpstr>
      <vt:lpstr>IGNORING SAFETY PROCEDURES</vt:lpstr>
      <vt:lpstr>MENTAL DISTRACTIONS</vt:lpstr>
      <vt:lpstr>FAILURE TO PRE-PLAN THE WORK</vt:lpstr>
      <vt:lpstr>PERSONAL PROTECTIVE EQUIPMENT (PPE)</vt:lpstr>
      <vt:lpstr>SAFETY GLASSES</vt:lpstr>
      <vt:lpstr>SAFETY GOGGLES</vt:lpstr>
      <vt:lpstr>FACE SHIELDS</vt:lpstr>
      <vt:lpstr>GLOVES</vt:lpstr>
      <vt:lpstr>GLOVES CONT…</vt:lpstr>
      <vt:lpstr>GLOVES CONT…</vt:lpstr>
      <vt:lpstr>FEET PROTECTION</vt:lpstr>
      <vt:lpstr>WELDING HOODS</vt:lpstr>
      <vt:lpstr>WELDING HOODS CONT..</vt:lpstr>
      <vt:lpstr>WELDING CAPS</vt:lpstr>
      <vt:lpstr>EAR PROTECTION</vt:lpstr>
      <vt:lpstr>EAR PROTECTION CONT….</vt:lpstr>
      <vt:lpstr>HARD HATS</vt:lpstr>
      <vt:lpstr>HAND INJURIES</vt:lpstr>
      <vt:lpstr>HAND INJURIES CONT…</vt:lpstr>
      <vt:lpstr>ARM INJURIES</vt:lpstr>
      <vt:lpstr>FEET INJURIES</vt:lpstr>
      <vt:lpstr>EYE INJURIES</vt:lpstr>
      <vt:lpstr>EYE INJURIES CONT….</vt:lpstr>
      <vt:lpstr>EYE INJURIES CONT….</vt:lpstr>
      <vt:lpstr>CUTTING WHEEL INJURY</vt:lpstr>
      <vt:lpstr>UNSAFE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COLORS</vt:lpstr>
      <vt:lpstr>SAFETY COLORS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HOT METAL PERSON</vt:lpstr>
      <vt:lpstr>HOT METAL PERSON</vt:lpstr>
      <vt:lpstr>HOT METAL PERSON</vt:lpstr>
      <vt:lpstr>HOT METAL PERSON</vt:lpstr>
      <vt:lpstr>HOT METAL PERSON</vt:lpstr>
      <vt:lpstr>HOT METAL PERSON</vt:lpstr>
      <vt:lpstr>HOT METAL PERSON</vt:lpstr>
      <vt:lpstr>HOT METAL PERSON</vt:lpstr>
      <vt:lpstr>HOT METAL CLOTHES/ PPE’S</vt:lpstr>
      <vt:lpstr>FIRE EXTINGUISHERS</vt:lpstr>
      <vt:lpstr>GENERAL SHOP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SHOP SAFETY</dc:title>
  <dc:creator>Brittany Rivera</dc:creator>
  <cp:lastModifiedBy>Brittany Rivera</cp:lastModifiedBy>
  <cp:revision>1</cp:revision>
  <dcterms:modified xsi:type="dcterms:W3CDTF">2019-09-04T20:37:07Z</dcterms:modified>
</cp:coreProperties>
</file>